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39" r:id="rId3"/>
    <p:sldId id="340" r:id="rId4"/>
    <p:sldId id="341" r:id="rId5"/>
    <p:sldId id="342" r:id="rId6"/>
    <p:sldId id="343" r:id="rId7"/>
    <p:sldId id="344" r:id="rId8"/>
    <p:sldId id="345" r:id="rId9"/>
    <p:sldId id="346" r:id="rId10"/>
    <p:sldId id="347" r:id="rId11"/>
    <p:sldId id="348" r:id="rId12"/>
    <p:sldId id="349" r:id="rId13"/>
    <p:sldId id="350" r:id="rId14"/>
    <p:sldId id="351" r:id="rId15"/>
    <p:sldId id="352" r:id="rId16"/>
    <p:sldId id="353" r:id="rId17"/>
    <p:sldId id="354" r:id="rId18"/>
    <p:sldId id="355" r:id="rId19"/>
    <p:sldId id="356" r:id="rId20"/>
    <p:sldId id="357" r:id="rId21"/>
    <p:sldId id="358" r:id="rId22"/>
    <p:sldId id="359" r:id="rId23"/>
    <p:sldId id="360" r:id="rId24"/>
    <p:sldId id="361" r:id="rId25"/>
    <p:sldId id="362" r:id="rId26"/>
    <p:sldId id="363" r:id="rId27"/>
    <p:sldId id="364" r:id="rId28"/>
    <p:sldId id="365" r:id="rId29"/>
    <p:sldId id="366" r:id="rId30"/>
    <p:sldId id="367" r:id="rId31"/>
    <p:sldId id="368" r:id="rId32"/>
    <p:sldId id="369" r:id="rId33"/>
    <p:sldId id="370" r:id="rId34"/>
    <p:sldId id="371" r:id="rId35"/>
    <p:sldId id="372" r:id="rId36"/>
    <p:sldId id="373" r:id="rId37"/>
    <p:sldId id="374" r:id="rId38"/>
    <p:sldId id="375" r:id="rId39"/>
    <p:sldId id="376" r:id="rId40"/>
    <p:sldId id="377" r:id="rId41"/>
    <p:sldId id="378" r:id="rId42"/>
    <p:sldId id="379" r:id="rId43"/>
    <p:sldId id="380" r:id="rId44"/>
    <p:sldId id="381" r:id="rId45"/>
    <p:sldId id="382" r:id="rId46"/>
    <p:sldId id="383" r:id="rId47"/>
    <p:sldId id="384" r:id="rId48"/>
    <p:sldId id="385" r:id="rId49"/>
    <p:sldId id="386" r:id="rId50"/>
    <p:sldId id="387" r:id="rId51"/>
    <p:sldId id="388" r:id="rId52"/>
    <p:sldId id="389" r:id="rId53"/>
    <p:sldId id="390" r:id="rId54"/>
    <p:sldId id="391" r:id="rId55"/>
    <p:sldId id="392" r:id="rId56"/>
    <p:sldId id="393" r:id="rId57"/>
    <p:sldId id="394" r:id="rId58"/>
    <p:sldId id="395" r:id="rId59"/>
    <p:sldId id="396" r:id="rId60"/>
    <p:sldId id="397" r:id="rId61"/>
    <p:sldId id="398" r:id="rId62"/>
    <p:sldId id="399" r:id="rId63"/>
    <p:sldId id="400" r:id="rId64"/>
    <p:sldId id="401" r:id="rId65"/>
    <p:sldId id="402" r:id="rId66"/>
    <p:sldId id="403" r:id="rId67"/>
    <p:sldId id="404" r:id="rId68"/>
    <p:sldId id="405" r:id="rId69"/>
    <p:sldId id="406" r:id="rId70"/>
    <p:sldId id="407" r:id="rId71"/>
    <p:sldId id="408" r:id="rId72"/>
    <p:sldId id="409" r:id="rId7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81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352800"/>
            <a:ext cx="83058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205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"/>
            <a:ext cx="79629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522763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685800"/>
            <a:ext cx="6757988" cy="189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"/>
            <a:ext cx="594995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391400" cy="347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64389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81000"/>
            <a:ext cx="417353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To be added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772400" cy="348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04800"/>
            <a:ext cx="5000625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533400"/>
            <a:ext cx="6858000" cy="2848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343400" y="76200"/>
            <a:ext cx="4343400" cy="627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To be added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4114800" cy="6283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"/>
            <a:ext cx="5416550" cy="352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04800"/>
            <a:ext cx="4872038" cy="324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04800"/>
            <a:ext cx="314325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91200" y="152400"/>
            <a:ext cx="33528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To be added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07" y="152400"/>
            <a:ext cx="5660793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28600"/>
            <a:ext cx="6553200" cy="2689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To be added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878545" cy="325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457200"/>
            <a:ext cx="667823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4900613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76200"/>
            <a:ext cx="6707188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81000"/>
            <a:ext cx="7081838" cy="297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28600"/>
            <a:ext cx="6329363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5562600" cy="351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83724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28600"/>
            <a:ext cx="523875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76200"/>
            <a:ext cx="44577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6172200" y="0"/>
            <a:ext cx="2971800" cy="635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To be added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5480822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28600"/>
            <a:ext cx="603885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7467600" cy="3061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78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725" y="152400"/>
            <a:ext cx="72040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89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76200"/>
            <a:ext cx="6372225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99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0"/>
            <a:ext cx="3581400" cy="348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562600" y="0"/>
            <a:ext cx="3352800" cy="635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To be added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1" y="152401"/>
            <a:ext cx="5208004" cy="5638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5580063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19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6172200" y="0"/>
            <a:ext cx="2895600" cy="635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053138" cy="511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30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562600" y="0"/>
            <a:ext cx="3352800" cy="635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638800" cy="580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40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91200" y="0"/>
            <a:ext cx="3352800" cy="635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2925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50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457200"/>
            <a:ext cx="687705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60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28600"/>
            <a:ext cx="6400800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71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8600"/>
            <a:ext cx="685006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81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28600"/>
            <a:ext cx="5162550" cy="317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91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76200"/>
            <a:ext cx="5478463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01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04800"/>
            <a:ext cx="67627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28600"/>
            <a:ext cx="6237288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57200"/>
            <a:ext cx="7543800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22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To be added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1"/>
            <a:ext cx="6515903" cy="3276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32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"/>
            <a:ext cx="800100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42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542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8258175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52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5530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52400"/>
            <a:ext cx="52482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63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5632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1863" y="228600"/>
            <a:ext cx="7180262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73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5734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1775" y="228600"/>
            <a:ext cx="596582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83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583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709612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93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04800"/>
            <a:ext cx="6858000" cy="3209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04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604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8600"/>
            <a:ext cx="6705600" cy="318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614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0638" y="152400"/>
            <a:ext cx="63087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833913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24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6246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0"/>
            <a:ext cx="4498975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34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634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3475" y="152400"/>
            <a:ext cx="4064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45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645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"/>
            <a:ext cx="6781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55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655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"/>
            <a:ext cx="708660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65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665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"/>
            <a:ext cx="47244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75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675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6050" y="152400"/>
            <a:ext cx="58801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86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686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6575" y="228600"/>
            <a:ext cx="53498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96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6963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4600575" cy="310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06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706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81000"/>
            <a:ext cx="7200900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6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716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52400"/>
            <a:ext cx="392430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57200"/>
            <a:ext cx="7620000" cy="239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27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727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"/>
            <a:ext cx="76581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37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737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81000"/>
            <a:ext cx="492442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47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"/>
            <a:ext cx="6962775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867400" y="0"/>
            <a:ext cx="3200400" cy="635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830888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1296</Words>
  <Application>Microsoft Office PowerPoint</Application>
  <PresentationFormat>On-screen Show (4:3)</PresentationFormat>
  <Paragraphs>144</Paragraphs>
  <Slides>72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73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31 Figures from CMOS Circuit Design, Layout, and Simulation</dc:title>
  <dc:creator> R. Jacob Baker</dc:creator>
  <cp:lastModifiedBy>jbaker</cp:lastModifiedBy>
  <cp:revision>137</cp:revision>
  <dcterms:created xsi:type="dcterms:W3CDTF">2008-01-31T18:36:54Z</dcterms:created>
  <dcterms:modified xsi:type="dcterms:W3CDTF">2011-09-07T22:17:18Z</dcterms:modified>
</cp:coreProperties>
</file>