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43875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025" y="152400"/>
            <a:ext cx="71913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85725"/>
            <a:ext cx="535305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775"/>
            <a:ext cx="80772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3914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4698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1450"/>
            <a:ext cx="66484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"/>
            <a:ext cx="5334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61722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4296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8180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5332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486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3058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620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45147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5250"/>
            <a:ext cx="7543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400800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" y="228600"/>
            <a:ext cx="77533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0275" y="76200"/>
            <a:ext cx="47974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075" y="152400"/>
            <a:ext cx="72485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6866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8865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8425" y="152400"/>
            <a:ext cx="6784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626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" y="76200"/>
            <a:ext cx="8296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3825"/>
            <a:ext cx="5897563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9340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50958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5057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104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76200"/>
            <a:ext cx="51816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76600"/>
            <a:ext cx="8229600" cy="3078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730567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962400"/>
            <a:ext cx="8229600" cy="239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9650" y="76200"/>
            <a:ext cx="70675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248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4961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3688" y="152400"/>
            <a:ext cx="590391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477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800600" y="228600"/>
            <a:ext cx="38862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41148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8200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18197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"/>
            <a:ext cx="74961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7525" y="76200"/>
            <a:ext cx="5527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800600" y="152400"/>
            <a:ext cx="38862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8575"/>
            <a:ext cx="43561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590800"/>
            <a:ext cx="8229600" cy="3763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2875"/>
            <a:ext cx="68294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495800" y="152400"/>
            <a:ext cx="41910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8575"/>
            <a:ext cx="4194175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32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9343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7696200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52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7829550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76200"/>
            <a:ext cx="5791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73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"/>
            <a:ext cx="677703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048000"/>
            <a:ext cx="8229600" cy="3306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63817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"/>
            <a:ext cx="77724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04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575" y="76200"/>
            <a:ext cx="7794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0975"/>
            <a:ext cx="80391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"/>
            <a:ext cx="61722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6388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"/>
            <a:ext cx="551973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1153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55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2484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6200"/>
            <a:ext cx="80010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75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76200"/>
            <a:ext cx="47244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86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228600"/>
            <a:ext cx="68961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96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" y="152400"/>
            <a:ext cx="780097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06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"/>
            <a:ext cx="75438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6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"/>
            <a:ext cx="5529263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70104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27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27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3" y="228600"/>
            <a:ext cx="68103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37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37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7150"/>
            <a:ext cx="794385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47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68199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57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57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36525"/>
            <a:ext cx="45720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68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68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42875"/>
            <a:ext cx="82105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78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165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88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88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9738" y="152400"/>
            <a:ext cx="5724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98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025" y="152400"/>
            <a:ext cx="56959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08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09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363" y="76200"/>
            <a:ext cx="71532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960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25145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29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580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1200</Words>
  <Application>Microsoft Office PowerPoint</Application>
  <PresentationFormat>On-screen Show (4:3)</PresentationFormat>
  <Paragraphs>80</Paragraphs>
  <Slides>80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3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19 Figures from CMOS Circuit Design, Layout, and Simulation</dc:title>
  <dc:creator> R. Jacob Baker</dc:creator>
  <cp:lastModifiedBy>R. Jacob Baker</cp:lastModifiedBy>
  <cp:revision>51</cp:revision>
  <dcterms:created xsi:type="dcterms:W3CDTF">2008-01-31T18:36:54Z</dcterms:created>
  <dcterms:modified xsi:type="dcterms:W3CDTF">2010-09-02T00:13:03Z</dcterms:modified>
</cp:coreProperties>
</file>