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" y="76200"/>
            <a:ext cx="73914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42875"/>
            <a:ext cx="3690938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7925" y="152400"/>
            <a:ext cx="425767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4775"/>
            <a:ext cx="717232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4389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"/>
            <a:ext cx="62579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00" y="104775"/>
            <a:ext cx="67437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5350" y="152400"/>
            <a:ext cx="74104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770572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60070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9818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2100" y="152400"/>
            <a:ext cx="59817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1150" y="228600"/>
            <a:ext cx="59626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"/>
            <a:ext cx="71818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5057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25805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25" y="76200"/>
            <a:ext cx="790575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68655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2771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7620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4008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6475" y="76200"/>
            <a:ext cx="46577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"/>
            <a:ext cx="81915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6825" y="228600"/>
            <a:ext cx="66579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90488"/>
            <a:ext cx="3843338" cy="448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875" y="76200"/>
            <a:ext cx="51149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3550" y="76200"/>
            <a:ext cx="565785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04800"/>
            <a:ext cx="65055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2771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"/>
            <a:ext cx="67722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76200"/>
            <a:ext cx="381000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575" y="228600"/>
            <a:ext cx="76676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"/>
            <a:ext cx="4610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76200"/>
            <a:ext cx="45513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525</Words>
  <Application>Microsoft Office PowerPoint</Application>
  <PresentationFormat>On-screen Show (4:3)</PresentationFormat>
  <Paragraphs>35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Figures from CMOS Circuit Design, Layout, and Simulation</dc:title>
  <dc:creator> R. Jacob Baker</dc:creator>
  <cp:lastModifiedBy>R. Jacob Baker</cp:lastModifiedBy>
  <cp:revision>33</cp:revision>
  <dcterms:created xsi:type="dcterms:W3CDTF">2008-01-31T18:36:54Z</dcterms:created>
  <dcterms:modified xsi:type="dcterms:W3CDTF">2010-09-02T00:09:43Z</dcterms:modified>
</cp:coreProperties>
</file>