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25" d="100"/>
          <a:sy n="125" d="100"/>
        </p:scale>
        <p:origin x="-36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Figures from CMOS </a:t>
            </a:r>
            <a:r>
              <a:rPr lang="en-US" smtClean="0"/>
              <a:t>Mixed-Signal Circuit Design, Copyright Wiley-IEEE, CMOSedu.com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Figures from CMOS </a:t>
            </a:r>
            <a:r>
              <a:rPr lang="en-US" smtClean="0"/>
              <a:t>Mixed-Signal Circuit Design, Copyright Wiley-IEEE, CMOSedu.com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Figures from CMOS </a:t>
            </a:r>
            <a:r>
              <a:rPr lang="en-US" smtClean="0"/>
              <a:t>Mixed-Signal Circuit Design, Copyright Wiley-IEEE, CMOSedu.com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Figures from CMOS </a:t>
            </a:r>
            <a:r>
              <a:rPr lang="en-US" smtClean="0"/>
              <a:t>Mixed-Signal Circuit Design, Copyright Wiley-IEEE, CMOSedu.com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Figures from CMOS </a:t>
            </a:r>
            <a:r>
              <a:rPr lang="en-US" smtClean="0"/>
              <a:t>Mixed-Signal Circuit Design, Copyright Wiley-IEEE, CMOSedu.com</a:t>
            </a:r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Figures from CMOS </a:t>
            </a:r>
            <a:r>
              <a:rPr lang="en-US" smtClean="0"/>
              <a:t>Mixed-Signal Circuit Design, Copyright Wiley-IEEE, CMOSedu.com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Figures from CMOS </a:t>
            </a:r>
            <a:r>
              <a:rPr lang="en-US" smtClean="0"/>
              <a:t>Mixed-Signal Circuit Design, Copyright Wiley-IEEE, CMOSedu.com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Figures from CMOS </a:t>
            </a:r>
            <a:r>
              <a:rPr lang="en-US" smtClean="0"/>
              <a:t>Mixed-Signal Circuit Design, Copyright Wiley-IEEE, CMOSedu.com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Figures from CMOS </a:t>
            </a:r>
            <a:r>
              <a:rPr lang="en-US" smtClean="0"/>
              <a:t>Mixed-Signal Circuit Design, Copyright Wiley-IEEE, CMOSedu.com</a:t>
            </a:r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Figures from CMOS </a:t>
            </a:r>
            <a:r>
              <a:rPr lang="en-US" smtClean="0"/>
              <a:t>Mixed-Signal Circuit Design, Copyright Wiley-IEEE, CMOSedu.com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Figures from CMOS </a:t>
            </a:r>
            <a:r>
              <a:rPr lang="en-US" smtClean="0"/>
              <a:t>Mixed-Signal Circuit Design, Copyright Wiley-IEEE, CMOSedu.com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52400" y="6537325"/>
            <a:ext cx="86868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r>
              <a:rPr lang="en-US"/>
              <a:t>Figures from CMOS </a:t>
            </a:r>
            <a:r>
              <a:rPr lang="en-US" smtClean="0"/>
              <a:t>Mixed-Signal Circuit Design, Copyright Wiley-IEEE, CMOSedu.com</a:t>
            </a: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4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4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4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4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4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4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z="1200" smtClean="0"/>
              <a:t>Figures from CMOS Mixed-Signal Circuit Design, Copyright Wiley-IEEE, CMOSedu.com</a:t>
            </a:r>
            <a:endParaRPr lang="en-US" smtClean="0"/>
          </a:p>
        </p:txBody>
      </p:sp>
      <p:sp>
        <p:nvSpPr>
          <p:cNvPr id="2051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533400" y="3048000"/>
            <a:ext cx="8229600" cy="33829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0"/>
            <a:ext cx="7296150" cy="2933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z="1200" smtClean="0"/>
              <a:t>Figures from CMOS Mixed-Signal Circuit Design, Copyright Wiley-IEEE, CMOSedu.com</a:t>
            </a:r>
            <a:endParaRPr lang="en-US" smtClean="0"/>
          </a:p>
        </p:txBody>
      </p:sp>
      <p:sp>
        <p:nvSpPr>
          <p:cNvPr id="11267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533400" y="4191000"/>
            <a:ext cx="8229600" cy="22399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1126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52400"/>
            <a:ext cx="7886700" cy="396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z="1200" smtClean="0"/>
              <a:t>Figures from CMOS Mixed-Signal Circuit Design, Copyright Wiley-IEEE, CMOSedu.com</a:t>
            </a:r>
            <a:endParaRPr lang="en-US" smtClean="0"/>
          </a:p>
        </p:txBody>
      </p:sp>
      <p:sp>
        <p:nvSpPr>
          <p:cNvPr id="12291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533400" y="3276600"/>
            <a:ext cx="8229600" cy="3154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1229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152400"/>
            <a:ext cx="7496175" cy="3067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z="1200" smtClean="0"/>
              <a:t>Figures from CMOS Mixed-Signal Circuit Design, Copyright Wiley-IEEE, CMOSedu.com</a:t>
            </a:r>
            <a:endParaRPr lang="en-US" smtClean="0"/>
          </a:p>
        </p:txBody>
      </p:sp>
      <p:sp>
        <p:nvSpPr>
          <p:cNvPr id="13315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533400" y="3124200"/>
            <a:ext cx="8229600" cy="33067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1331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71600" y="228600"/>
            <a:ext cx="6753225" cy="275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z="1200" smtClean="0"/>
              <a:t>Figures from CMOS Mixed-Signal Circuit Design, Copyright Wiley-IEEE, CMOSedu.com</a:t>
            </a:r>
            <a:endParaRPr lang="en-US" smtClean="0"/>
          </a:p>
        </p:txBody>
      </p:sp>
      <p:sp>
        <p:nvSpPr>
          <p:cNvPr id="14339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5791200" y="228600"/>
            <a:ext cx="3124200" cy="6202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1434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52400"/>
            <a:ext cx="5638800" cy="5038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z="1200" smtClean="0"/>
              <a:t>Figures from CMOS Mixed-Signal Circuit Design, Copyright Wiley-IEEE, CMOSedu.com</a:t>
            </a:r>
            <a:endParaRPr lang="en-US" smtClean="0"/>
          </a:p>
        </p:txBody>
      </p:sp>
      <p:sp>
        <p:nvSpPr>
          <p:cNvPr id="15363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533400" y="3962400"/>
            <a:ext cx="8229600" cy="24685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1536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3000" y="228600"/>
            <a:ext cx="6743700" cy="3705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z="1200" smtClean="0"/>
              <a:t>Figures from CMOS Mixed-Signal Circuit Design, Copyright Wiley-IEEE, CMOSedu.com</a:t>
            </a:r>
            <a:endParaRPr lang="en-US" smtClean="0"/>
          </a:p>
        </p:txBody>
      </p:sp>
      <p:sp>
        <p:nvSpPr>
          <p:cNvPr id="16387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5334000" y="228600"/>
            <a:ext cx="3581400" cy="6202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1638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152400"/>
            <a:ext cx="5110163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z="1200" smtClean="0"/>
              <a:t>Figures from CMOS Mixed-Signal Circuit Design, Copyright Wiley-IEEE, CMOSedu.com</a:t>
            </a:r>
            <a:endParaRPr lang="en-US" smtClean="0"/>
          </a:p>
        </p:txBody>
      </p:sp>
      <p:sp>
        <p:nvSpPr>
          <p:cNvPr id="17411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533400" y="4495800"/>
            <a:ext cx="8229600" cy="19351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1741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5000" y="152400"/>
            <a:ext cx="5386388" cy="4200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z="1200" smtClean="0"/>
              <a:t>Figures from CMOS Mixed-Signal Circuit Design, Copyright Wiley-IEEE, CMOSedu.com</a:t>
            </a:r>
            <a:endParaRPr lang="en-US" smtClean="0"/>
          </a:p>
        </p:txBody>
      </p:sp>
      <p:sp>
        <p:nvSpPr>
          <p:cNvPr id="18435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533400" y="4114800"/>
            <a:ext cx="8229600" cy="23161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1843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76400" y="152400"/>
            <a:ext cx="5743575" cy="3895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z="1200" smtClean="0"/>
              <a:t>Figures from CMOS Mixed-Signal Circuit Design, Copyright Wiley-IEEE, CMOSedu.com</a:t>
            </a:r>
            <a:endParaRPr lang="en-US" smtClean="0"/>
          </a:p>
        </p:txBody>
      </p:sp>
      <p:sp>
        <p:nvSpPr>
          <p:cNvPr id="19459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533400" y="3962400"/>
            <a:ext cx="8229600" cy="24685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1946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00200" y="228600"/>
            <a:ext cx="6010275" cy="361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z="1200" smtClean="0"/>
              <a:t>Figures from CMOS Mixed-Signal Circuit Design, Copyright Wiley-IEEE, CMOSedu.com</a:t>
            </a:r>
            <a:endParaRPr lang="en-US" smtClean="0"/>
          </a:p>
        </p:txBody>
      </p:sp>
      <p:sp>
        <p:nvSpPr>
          <p:cNvPr id="20483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533400" y="4495800"/>
            <a:ext cx="8229600" cy="19351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2048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5000" y="152400"/>
            <a:ext cx="5380038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z="1200" smtClean="0"/>
              <a:t>Figures from CMOS Mixed-Signal Circuit Design, Copyright Wiley-IEEE, CMOSedu.com</a:t>
            </a:r>
            <a:endParaRPr lang="en-US" smtClean="0"/>
          </a:p>
        </p:txBody>
      </p:sp>
      <p:sp>
        <p:nvSpPr>
          <p:cNvPr id="3075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533400" y="2743200"/>
            <a:ext cx="8229600" cy="36877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3076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58738"/>
            <a:ext cx="7924800" cy="2609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z="1200" smtClean="0"/>
              <a:t>Figures from CMOS Mixed-Signal Circuit Design, Copyright Wiley-IEEE, CMOSedu.com</a:t>
            </a:r>
            <a:endParaRPr lang="en-US" smtClean="0"/>
          </a:p>
        </p:txBody>
      </p:sp>
      <p:sp>
        <p:nvSpPr>
          <p:cNvPr id="21507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533400" y="4495800"/>
            <a:ext cx="8229600" cy="19351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2150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7800" y="152400"/>
            <a:ext cx="6553200" cy="3990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z="1200" smtClean="0"/>
              <a:t>Figures from CMOS Mixed-Signal Circuit Design, Copyright Wiley-IEEE, CMOSedu.com</a:t>
            </a:r>
            <a:endParaRPr lang="en-US" smtClean="0"/>
          </a:p>
        </p:txBody>
      </p:sp>
      <p:sp>
        <p:nvSpPr>
          <p:cNvPr id="22531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533400" y="4495800"/>
            <a:ext cx="8229600" cy="19351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2253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7800" y="152400"/>
            <a:ext cx="6376988" cy="415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z="1200" smtClean="0"/>
              <a:t>Figures from CMOS Mixed-Signal Circuit Design, Copyright Wiley-IEEE, CMOSedu.com</a:t>
            </a:r>
            <a:endParaRPr lang="en-US" smtClean="0"/>
          </a:p>
        </p:txBody>
      </p:sp>
      <p:sp>
        <p:nvSpPr>
          <p:cNvPr id="23555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533400" y="4495800"/>
            <a:ext cx="8229600" cy="19351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2355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6800" y="152400"/>
            <a:ext cx="7010400" cy="413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z="1200" smtClean="0"/>
              <a:t>Figures from CMOS Mixed-Signal Circuit Design, Copyright Wiley-IEEE, CMOSedu.com</a:t>
            </a:r>
            <a:endParaRPr lang="en-US" smtClean="0"/>
          </a:p>
        </p:txBody>
      </p:sp>
      <p:sp>
        <p:nvSpPr>
          <p:cNvPr id="24579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533400" y="3200400"/>
            <a:ext cx="8229600" cy="32305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2458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152400"/>
            <a:ext cx="8153400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z="1200" smtClean="0"/>
              <a:t>Figures from CMOS Mixed-Signal Circuit Design, Copyright Wiley-IEEE, CMOSedu.com</a:t>
            </a:r>
            <a:endParaRPr lang="en-US" smtClean="0"/>
          </a:p>
        </p:txBody>
      </p:sp>
      <p:sp>
        <p:nvSpPr>
          <p:cNvPr id="25603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533400" y="3276600"/>
            <a:ext cx="8229600" cy="3154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2560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228600"/>
            <a:ext cx="8153400" cy="286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z="1200" smtClean="0"/>
              <a:t>Figures from CMOS Mixed-Signal Circuit Design, Copyright Wiley-IEEE, CMOSedu.com</a:t>
            </a:r>
            <a:endParaRPr lang="en-US" smtClean="0"/>
          </a:p>
        </p:txBody>
      </p:sp>
      <p:sp>
        <p:nvSpPr>
          <p:cNvPr id="26627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533400" y="4114800"/>
            <a:ext cx="8229600" cy="23161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2662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52600" y="152400"/>
            <a:ext cx="5486400" cy="3829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z="1200" smtClean="0"/>
              <a:t>Figures from CMOS Mixed-Signal Circuit Design, Copyright Wiley-IEEE, CMOSedu.com</a:t>
            </a:r>
            <a:endParaRPr lang="en-US" smtClean="0"/>
          </a:p>
        </p:txBody>
      </p:sp>
      <p:sp>
        <p:nvSpPr>
          <p:cNvPr id="27651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533400" y="3810000"/>
            <a:ext cx="8229600" cy="26209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2765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304800"/>
            <a:ext cx="8162925" cy="3267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z="1200" smtClean="0"/>
              <a:t>Figures from CMOS Mixed-Signal Circuit Design, Copyright Wiley-IEEE, CMOSedu.com</a:t>
            </a:r>
            <a:endParaRPr lang="en-US" smtClean="0"/>
          </a:p>
        </p:txBody>
      </p:sp>
      <p:sp>
        <p:nvSpPr>
          <p:cNvPr id="28675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533400" y="3352800"/>
            <a:ext cx="8229600" cy="30781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2867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533400"/>
            <a:ext cx="8143875" cy="2771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z="1200" smtClean="0"/>
              <a:t>Figures from CMOS Mixed-Signal Circuit Design, Copyright Wiley-IEEE, CMOSedu.com</a:t>
            </a:r>
            <a:endParaRPr lang="en-US" smtClean="0"/>
          </a:p>
        </p:txBody>
      </p:sp>
      <p:sp>
        <p:nvSpPr>
          <p:cNvPr id="29699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533400" y="4495800"/>
            <a:ext cx="8229600" cy="19351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2970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7800" y="228600"/>
            <a:ext cx="6381750" cy="397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z="1200" smtClean="0"/>
              <a:t>Figures from CMOS Mixed-Signal Circuit Design, Copyright Wiley-IEEE, CMOSedu.com</a:t>
            </a:r>
            <a:endParaRPr lang="en-US" smtClean="0"/>
          </a:p>
        </p:txBody>
      </p:sp>
      <p:sp>
        <p:nvSpPr>
          <p:cNvPr id="30723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533400" y="4495800"/>
            <a:ext cx="8229600" cy="19351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3072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0600" y="228600"/>
            <a:ext cx="7162800" cy="4068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z="1200" smtClean="0"/>
              <a:t>Figures from CMOS Mixed-Signal Circuit Design, Copyright Wiley-IEEE, CMOSedu.com</a:t>
            </a:r>
            <a:endParaRPr lang="en-US" smtClean="0"/>
          </a:p>
        </p:txBody>
      </p:sp>
      <p:sp>
        <p:nvSpPr>
          <p:cNvPr id="4099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533400" y="2743200"/>
            <a:ext cx="8229600" cy="36877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410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0"/>
            <a:ext cx="7572375" cy="2695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z="1200" smtClean="0"/>
              <a:t>Figures from CMOS Mixed-Signal Circuit Design, Copyright Wiley-IEEE, CMOSedu.com</a:t>
            </a:r>
            <a:endParaRPr lang="en-US" smtClean="0"/>
          </a:p>
        </p:txBody>
      </p:sp>
      <p:sp>
        <p:nvSpPr>
          <p:cNvPr id="31747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533400" y="2743200"/>
            <a:ext cx="8229600" cy="36877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3174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71600" y="381000"/>
            <a:ext cx="6534150" cy="212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z="1200" smtClean="0"/>
              <a:t>Figures from CMOS Mixed-Signal Circuit Design, Copyright Wiley-IEEE, CMOSedu.com</a:t>
            </a:r>
            <a:endParaRPr lang="en-US" smtClean="0"/>
          </a:p>
        </p:txBody>
      </p:sp>
      <p:sp>
        <p:nvSpPr>
          <p:cNvPr id="32771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533400" y="3352800"/>
            <a:ext cx="8229600" cy="30781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3277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304800"/>
            <a:ext cx="7486650" cy="2657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z="1200" smtClean="0"/>
              <a:t>Figures from CMOS Mixed-Signal Circuit Design, Copyright Wiley-IEEE, CMOSedu.com</a:t>
            </a:r>
            <a:endParaRPr lang="en-US" smtClean="0"/>
          </a:p>
        </p:txBody>
      </p:sp>
      <p:sp>
        <p:nvSpPr>
          <p:cNvPr id="33795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533400" y="4495800"/>
            <a:ext cx="8229600" cy="19351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3379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228600"/>
            <a:ext cx="7096125" cy="3943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z="1200" smtClean="0"/>
              <a:t>Figures from CMOS Mixed-Signal Circuit Design, Copyright Wiley-IEEE, CMOSedu.com</a:t>
            </a:r>
            <a:endParaRPr lang="en-US" smtClean="0"/>
          </a:p>
        </p:txBody>
      </p:sp>
      <p:sp>
        <p:nvSpPr>
          <p:cNvPr id="34819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533400" y="4495800"/>
            <a:ext cx="8229600" cy="19351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3482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152400"/>
            <a:ext cx="7467600" cy="398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z="1200" smtClean="0"/>
              <a:t>Figures from CMOS Mixed-Signal Circuit Design, Copyright Wiley-IEEE, CMOSedu.com</a:t>
            </a:r>
            <a:endParaRPr lang="en-US" smtClean="0"/>
          </a:p>
        </p:txBody>
      </p:sp>
      <p:sp>
        <p:nvSpPr>
          <p:cNvPr id="35843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533400" y="4495800"/>
            <a:ext cx="8229600" cy="19351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3584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304800"/>
            <a:ext cx="7524750" cy="3562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z="1200" smtClean="0"/>
              <a:t>Figures from CMOS Mixed-Signal Circuit Design, Copyright Wiley-IEEE, CMOSedu.com</a:t>
            </a:r>
            <a:endParaRPr lang="en-US" smtClean="0"/>
          </a:p>
        </p:txBody>
      </p:sp>
      <p:sp>
        <p:nvSpPr>
          <p:cNvPr id="36867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533400" y="4495800"/>
            <a:ext cx="8229600" cy="19351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3686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304800"/>
            <a:ext cx="7905750" cy="3714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z="1200" smtClean="0"/>
              <a:t>Figures from CMOS Mixed-Signal Circuit Design, Copyright Wiley-IEEE, CMOSedu.com</a:t>
            </a:r>
            <a:endParaRPr lang="en-US" smtClean="0"/>
          </a:p>
        </p:txBody>
      </p:sp>
      <p:sp>
        <p:nvSpPr>
          <p:cNvPr id="37891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533400" y="4495800"/>
            <a:ext cx="8229600" cy="19351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3789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152400"/>
            <a:ext cx="7772400" cy="4073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z="1200" smtClean="0"/>
              <a:t>Figures from CMOS Mixed-Signal Circuit Design, Copyright Wiley-IEEE, CMOSedu.com</a:t>
            </a:r>
            <a:endParaRPr lang="en-US" smtClean="0"/>
          </a:p>
        </p:txBody>
      </p:sp>
      <p:sp>
        <p:nvSpPr>
          <p:cNvPr id="38915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533400" y="4495800"/>
            <a:ext cx="8229600" cy="19351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3891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304800"/>
            <a:ext cx="8039100" cy="3762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z="1200" smtClean="0"/>
              <a:t>Figures from CMOS Mixed-Signal Circuit Design, Copyright Wiley-IEEE, CMOSedu.com</a:t>
            </a:r>
            <a:endParaRPr lang="en-US" smtClean="0"/>
          </a:p>
        </p:txBody>
      </p:sp>
      <p:sp>
        <p:nvSpPr>
          <p:cNvPr id="39939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533400" y="4038600"/>
            <a:ext cx="8229600" cy="2392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3994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228600"/>
            <a:ext cx="8324850" cy="3676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z="1200" smtClean="0"/>
              <a:t>Figures from CMOS Mixed-Signal Circuit Design, Copyright Wiley-IEEE, CMOSedu.com</a:t>
            </a:r>
            <a:endParaRPr lang="en-US" smtClean="0"/>
          </a:p>
        </p:txBody>
      </p:sp>
      <p:sp>
        <p:nvSpPr>
          <p:cNvPr id="40963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533400" y="3276600"/>
            <a:ext cx="8229600" cy="3154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4096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304800"/>
            <a:ext cx="7896225" cy="282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z="1200" smtClean="0"/>
              <a:t>Figures from CMOS Mixed-Signal Circuit Design, Copyright Wiley-IEEE, CMOSedu.com</a:t>
            </a:r>
            <a:endParaRPr lang="en-US" smtClean="0"/>
          </a:p>
        </p:txBody>
      </p:sp>
      <p:sp>
        <p:nvSpPr>
          <p:cNvPr id="5123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533400" y="2590800"/>
            <a:ext cx="8229600" cy="38401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512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0"/>
            <a:ext cx="7924800" cy="2524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z="1200" smtClean="0"/>
              <a:t>Figures from CMOS Mixed-Signal Circuit Design, Copyright Wiley-IEEE, CMOSedu.com</a:t>
            </a:r>
            <a:endParaRPr lang="en-US" smtClean="0"/>
          </a:p>
        </p:txBody>
      </p:sp>
      <p:sp>
        <p:nvSpPr>
          <p:cNvPr id="41987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533400" y="3657600"/>
            <a:ext cx="8229600" cy="2773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4198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0"/>
            <a:ext cx="7686675" cy="3609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z="1200" smtClean="0"/>
              <a:t>Figures from CMOS Mixed-Signal Circuit Design, Copyright Wiley-IEEE, CMOSedu.com</a:t>
            </a:r>
            <a:endParaRPr lang="en-US" smtClean="0"/>
          </a:p>
        </p:txBody>
      </p:sp>
      <p:sp>
        <p:nvSpPr>
          <p:cNvPr id="43011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533400" y="4495800"/>
            <a:ext cx="8229600" cy="19351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z="1200" smtClean="0"/>
              <a:t>Figures from CMOS Mixed-Signal Circuit Design, Copyright Wiley-IEEE, CMOSedu.com</a:t>
            </a:r>
            <a:endParaRPr lang="en-US" smtClean="0"/>
          </a:p>
        </p:txBody>
      </p:sp>
      <p:sp>
        <p:nvSpPr>
          <p:cNvPr id="6147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533400" y="4191000"/>
            <a:ext cx="8229600" cy="22399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614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95400" y="0"/>
            <a:ext cx="6467475" cy="415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z="1200" smtClean="0"/>
              <a:t>Figures from CMOS Mixed-Signal Circuit Design, Copyright Wiley-IEEE, CMOSedu.com</a:t>
            </a:r>
            <a:endParaRPr lang="en-US" smtClean="0"/>
          </a:p>
        </p:txBody>
      </p:sp>
      <p:sp>
        <p:nvSpPr>
          <p:cNvPr id="7171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533400" y="4114800"/>
            <a:ext cx="8229600" cy="23161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717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0"/>
            <a:ext cx="7639050" cy="404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z="1200" smtClean="0"/>
              <a:t>Figures from CMOS Mixed-Signal Circuit Design, Copyright Wiley-IEEE, CMOSedu.com</a:t>
            </a:r>
            <a:endParaRPr lang="en-US" smtClean="0"/>
          </a:p>
        </p:txBody>
      </p:sp>
      <p:sp>
        <p:nvSpPr>
          <p:cNvPr id="8195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533400" y="2438400"/>
            <a:ext cx="8229600" cy="39925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819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95400" y="0"/>
            <a:ext cx="6515100" cy="2314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z="1200" smtClean="0"/>
              <a:t>Figures from CMOS Mixed-Signal Circuit Design, Copyright Wiley-IEEE, CMOSedu.com</a:t>
            </a:r>
            <a:endParaRPr lang="en-US" smtClean="0"/>
          </a:p>
        </p:txBody>
      </p:sp>
      <p:sp>
        <p:nvSpPr>
          <p:cNvPr id="9219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5791200" y="152400"/>
            <a:ext cx="3200400" cy="62785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922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04800"/>
            <a:ext cx="5657850" cy="518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z="1200" smtClean="0"/>
              <a:t>Figures from CMOS Mixed-Signal Circuit Design, Copyright Wiley-IEEE, CMOSedu.com</a:t>
            </a:r>
            <a:endParaRPr lang="en-US" smtClean="0"/>
          </a:p>
        </p:txBody>
      </p:sp>
      <p:sp>
        <p:nvSpPr>
          <p:cNvPr id="10243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533400" y="2667000"/>
            <a:ext cx="8229600" cy="37639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1024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152400"/>
            <a:ext cx="7543800" cy="2447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103</TotalTime>
  <Words>451</Words>
  <Application>Microsoft Office PowerPoint</Application>
  <PresentationFormat>On-screen Show (4:3)</PresentationFormat>
  <Paragraphs>41</Paragraphs>
  <Slides>41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41</vt:i4>
      </vt:variant>
    </vt:vector>
  </HeadingPairs>
  <TitlesOfParts>
    <vt:vector size="44" baseType="lpstr">
      <vt:lpstr>Arial</vt:lpstr>
      <vt:lpstr>Calibri</vt:lpstr>
      <vt:lpstr>Default Design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  <vt:lpstr>Slide 32</vt:lpstr>
      <vt:lpstr>Slide 33</vt:lpstr>
      <vt:lpstr>Slide 34</vt:lpstr>
      <vt:lpstr>Slide 35</vt:lpstr>
      <vt:lpstr>Slide 36</vt:lpstr>
      <vt:lpstr>Slide 37</vt:lpstr>
      <vt:lpstr>Slide 38</vt:lpstr>
      <vt:lpstr>Slide 39</vt:lpstr>
      <vt:lpstr>Slide 40</vt:lpstr>
      <vt:lpstr>Slide 41</vt:lpstr>
    </vt:vector>
  </TitlesOfParts>
  <Company>CMOSedu.com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5 Figures from CMOS Mixed-Signal Circuit Design</dc:title>
  <dc:creator> R. Jacob Baker</dc:creator>
  <cp:lastModifiedBy>R. Jacob Baker</cp:lastModifiedBy>
  <cp:revision>29</cp:revision>
  <dcterms:created xsi:type="dcterms:W3CDTF">2008-01-31T18:36:54Z</dcterms:created>
  <dcterms:modified xsi:type="dcterms:W3CDTF">2010-09-02T00:23:40Z</dcterms:modified>
</cp:coreProperties>
</file>