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5532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7819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867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" y="228600"/>
            <a:ext cx="78581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1925"/>
            <a:ext cx="79914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9246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706755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866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050" y="76200"/>
            <a:ext cx="676275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1288"/>
            <a:ext cx="5805488" cy="443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3550" y="152400"/>
            <a:ext cx="56769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5533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8963" y="152400"/>
            <a:ext cx="5532437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9700" y="76200"/>
            <a:ext cx="64389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2875"/>
            <a:ext cx="5505450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725" y="152400"/>
            <a:ext cx="74485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40873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304800"/>
            <a:ext cx="84582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"/>
            <a:ext cx="6096000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213" y="152400"/>
            <a:ext cx="57435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70691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55320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225" y="76200"/>
            <a:ext cx="70675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6513" y="76200"/>
            <a:ext cx="654208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53400" cy="400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8" y="152400"/>
            <a:ext cx="83153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4688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52400"/>
            <a:ext cx="80391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435</Words>
  <Application>Microsoft Office PowerPoint</Application>
  <PresentationFormat>On-screen Show (4:3)</PresentationFormat>
  <Paragraphs>29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27 Figures from CMOS Circuit Design, Layout, and Simulation</dc:title>
  <dc:creator> R. Jacob Baker</dc:creator>
  <cp:lastModifiedBy>jbaker</cp:lastModifiedBy>
  <cp:revision>48</cp:revision>
  <dcterms:created xsi:type="dcterms:W3CDTF">2008-01-31T18:36:54Z</dcterms:created>
  <dcterms:modified xsi:type="dcterms:W3CDTF">2011-04-13T02:04:14Z</dcterms:modified>
</cp:coreProperties>
</file>