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6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76200"/>
            <a:ext cx="757237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8600"/>
            <a:ext cx="6748112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7775" y="152400"/>
            <a:ext cx="667702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667000"/>
            <a:ext cx="8229600" cy="3687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52400"/>
            <a:ext cx="39338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6200"/>
            <a:ext cx="835342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"/>
            <a:ext cx="76581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2413" y="152400"/>
            <a:ext cx="6021387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"/>
            <a:ext cx="804862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0300" y="133350"/>
            <a:ext cx="430530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5248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8238" y="76200"/>
            <a:ext cx="6710362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88900"/>
            <a:ext cx="6324600" cy="455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924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8325" y="76200"/>
            <a:ext cx="55530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8600"/>
            <a:ext cx="7296150" cy="434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"/>
            <a:ext cx="601980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839075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495800" y="152400"/>
            <a:ext cx="41910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288" y="152400"/>
            <a:ext cx="3998912" cy="621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5400"/>
            <a:ext cx="5257800" cy="46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52400"/>
            <a:ext cx="462915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724400" y="152400"/>
            <a:ext cx="41910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1325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47625"/>
            <a:ext cx="62357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"/>
            <a:ext cx="746760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76200"/>
            <a:ext cx="5791200" cy="452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6425" y="152400"/>
            <a:ext cx="55149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6263" y="76200"/>
            <a:ext cx="53927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724400" y="152400"/>
            <a:ext cx="39624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142875"/>
            <a:ext cx="4210050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76600"/>
            <a:ext cx="82296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8600"/>
            <a:ext cx="736282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6325" y="76200"/>
            <a:ext cx="700087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8163" y="76200"/>
            <a:ext cx="5507037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89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8850" y="152400"/>
            <a:ext cx="470535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23825"/>
            <a:ext cx="701040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6875" y="150813"/>
            <a:ext cx="5876925" cy="434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95600"/>
            <a:ext cx="8229600" cy="3459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7888" y="76200"/>
            <a:ext cx="48482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04775"/>
            <a:ext cx="793432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30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85725"/>
            <a:ext cx="601980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40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19400"/>
            <a:ext cx="8229600" cy="3535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2103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64389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7875" y="76200"/>
            <a:ext cx="496252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863" y="228600"/>
            <a:ext cx="753427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"/>
            <a:ext cx="5410200" cy="3594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630</Words>
  <Application>Microsoft Office PowerPoint</Application>
  <PresentationFormat>On-screen Show (4:3)</PresentationFormat>
  <Paragraphs>42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25 Figures from CMOS Circuit Design, Layout, and Simulation</dc:title>
  <dc:creator> R. Jacob Baker</dc:creator>
  <cp:lastModifiedBy>jbaker</cp:lastModifiedBy>
  <cp:revision>53</cp:revision>
  <dcterms:created xsi:type="dcterms:W3CDTF">2008-01-31T18:36:54Z</dcterms:created>
  <dcterms:modified xsi:type="dcterms:W3CDTF">2011-10-20T14:36:27Z</dcterms:modified>
</cp:coreProperties>
</file>