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3705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0"/>
            <a:ext cx="3200400" cy="6324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515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6581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11676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6198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411788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329238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972175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562600" y="152400"/>
            <a:ext cx="3124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3" y="76200"/>
            <a:ext cx="5430837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0" y="152400"/>
            <a:ext cx="4267200" cy="617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6675"/>
            <a:ext cx="4038600" cy="631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8105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114800" y="304800"/>
            <a:ext cx="4572000" cy="604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5725"/>
            <a:ext cx="38100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724400" y="228600"/>
            <a:ext cx="39624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76200"/>
            <a:ext cx="456406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10200" y="46038"/>
            <a:ext cx="3276600" cy="63547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124450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6223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" y="152400"/>
            <a:ext cx="748665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667000"/>
            <a:ext cx="8229600" cy="3687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"/>
            <a:ext cx="81534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7625"/>
            <a:ext cx="80200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5867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83907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495800" y="304800"/>
            <a:ext cx="4191000" cy="604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36671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5246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48600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9819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799147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419600" y="304800"/>
            <a:ext cx="4267200" cy="604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8100"/>
            <a:ext cx="4152900" cy="636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405</Words>
  <Application>Microsoft Office PowerPoint</Application>
  <PresentationFormat>On-screen Show (4:3)</PresentationFormat>
  <Paragraphs>27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Figures from CMOS Circuit Design, Layout, and Simulation</dc:title>
  <dc:creator> R. Jacob Baker</dc:creator>
  <cp:lastModifiedBy>R. Jacob Baker</cp:lastModifiedBy>
  <cp:revision>36</cp:revision>
  <dcterms:created xsi:type="dcterms:W3CDTF">2008-01-31T18:36:54Z</dcterms:created>
  <dcterms:modified xsi:type="dcterms:W3CDTF">2010-09-02T00:06:37Z</dcterms:modified>
</cp:coreProperties>
</file>