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</a:t>
            </a:r>
            <a:r>
              <a:rPr lang="en-US"/>
              <a:t>Wiley-IEEE, CMOSedu.com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</a:t>
            </a:r>
            <a:r>
              <a:rPr lang="en-US" smtClean="0"/>
              <a:t>Mixed-Signal Circuit Design, Copyright Wiley-IEEE</a:t>
            </a:r>
            <a:r>
              <a:rPr lang="en-US"/>
              <a:t>, CMOSedu.com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7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304800"/>
            <a:ext cx="3200400" cy="582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4102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733800"/>
            <a:ext cx="83820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7315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2971800"/>
            <a:ext cx="8305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78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810000"/>
            <a:ext cx="83058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80060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76600"/>
            <a:ext cx="83058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"/>
            <a:ext cx="57912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229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3058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248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"/>
            <a:ext cx="594360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124200"/>
            <a:ext cx="8305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60960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00400"/>
            <a:ext cx="8305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762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677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429000"/>
            <a:ext cx="8686800" cy="2697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"/>
            <a:ext cx="44958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00400"/>
            <a:ext cx="83820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1248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429000"/>
            <a:ext cx="8458200" cy="274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4102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50292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5029200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" y="2971800"/>
            <a:ext cx="81534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4800"/>
            <a:ext cx="64770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533400"/>
            <a:ext cx="3276600" cy="5486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304800"/>
            <a:ext cx="542925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505200"/>
            <a:ext cx="83820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4391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228600" y="3429000"/>
            <a:ext cx="86868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59817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228600" y="3048000"/>
            <a:ext cx="84582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48600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276600"/>
            <a:ext cx="83820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33400"/>
            <a:ext cx="55864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457200"/>
            <a:ext cx="3352800" cy="582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55038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152400" y="3124200"/>
            <a:ext cx="85344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572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648200" y="533400"/>
            <a:ext cx="4038600" cy="559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200400"/>
            <a:ext cx="83820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4864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352800"/>
            <a:ext cx="83058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7160461" cy="2921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276600"/>
            <a:ext cx="83820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172200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7150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04800" y="3200400"/>
            <a:ext cx="83820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"/>
            <a:ext cx="60198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z="1200" smtClean="0"/>
              <a:t>Figures from CMOS Mixed-Signal Circuit Design, Copyright Wiley-IEEE, CMOSedu.com</a:t>
            </a:r>
            <a:endParaRPr lang="en-US" smtClean="0"/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3200400"/>
            <a:ext cx="8305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62769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341</Words>
  <Application>Microsoft Office PowerPoint</Application>
  <PresentationFormat>On-screen Show (4:3)</PresentationFormat>
  <Paragraphs>31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Figures from CMOS Mixed-Signal Circuit Design</dc:title>
  <dc:creator> R. Jacob Baker</dc:creator>
  <cp:lastModifiedBy>jbaker</cp:lastModifiedBy>
  <cp:revision>31</cp:revision>
  <dcterms:created xsi:type="dcterms:W3CDTF">2008-01-31T18:36:54Z</dcterms:created>
  <dcterms:modified xsi:type="dcterms:W3CDTF">2010-09-19T00:29:56Z</dcterms:modified>
</cp:coreProperties>
</file>