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59" autoAdjust="0"/>
  </p:normalViewPr>
  <p:slideViewPr>
    <p:cSldViewPr>
      <p:cViewPr varScale="1">
        <p:scale>
          <a:sx n="127" d="100"/>
          <a:sy n="127" d="100"/>
        </p:scale>
        <p:origin x="-3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21995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76200"/>
            <a:ext cx="27352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4199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152400"/>
            <a:ext cx="3200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8425"/>
            <a:ext cx="5100638" cy="622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1025" y="57150"/>
            <a:ext cx="538797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6200"/>
            <a:ext cx="625316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5795963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"/>
            <a:ext cx="6438900" cy="456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"/>
            <a:ext cx="3657600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343400" y="152400"/>
            <a:ext cx="45720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8" y="76200"/>
            <a:ext cx="3916362" cy="629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724400" y="152400"/>
            <a:ext cx="3962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4106863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"/>
            <a:ext cx="45434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04775"/>
            <a:ext cx="5410200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152400"/>
            <a:ext cx="3886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85725"/>
            <a:ext cx="3973513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598170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41275"/>
            <a:ext cx="510540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6019800" cy="453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"/>
            <a:ext cx="52101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5867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191000" y="152400"/>
            <a:ext cx="4724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663" y="76200"/>
            <a:ext cx="3792537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6200"/>
            <a:ext cx="6353175" cy="453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5943600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"/>
            <a:ext cx="643731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038600" y="152400"/>
            <a:ext cx="4648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85725"/>
            <a:ext cx="331470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375</Words>
  <Application>Microsoft Office PowerPoint</Application>
  <PresentationFormat>On-screen Show (4:3)</PresentationFormat>
  <Paragraphs>25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15 Figures from CMOS Circuit Design, Layout, and Simulation</dc:title>
  <dc:creator> R. Jacob Baker</dc:creator>
  <cp:lastModifiedBy>R. Jacob Baker</cp:lastModifiedBy>
  <cp:revision>36</cp:revision>
  <dcterms:created xsi:type="dcterms:W3CDTF">2008-01-31T18:36:54Z</dcterms:created>
  <dcterms:modified xsi:type="dcterms:W3CDTF">2010-09-02T00:10:23Z</dcterms:modified>
</cp:coreProperties>
</file>