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s/slide56.xml" ContentType="application/vnd.openxmlformats-officedocument.presentationml.slide+xml"/>
  <Override PartName="/ppt/slides/slide5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s/slide5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49.xml" ContentType="application/vnd.openxmlformats-officedocument.presentationml.slide+xml"/>
  <Override PartName="/ppt/slides/slide5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  <p:sldId id="301" r:id="rId47"/>
    <p:sldId id="302" r:id="rId48"/>
    <p:sldId id="303" r:id="rId49"/>
    <p:sldId id="304" r:id="rId50"/>
    <p:sldId id="305" r:id="rId51"/>
    <p:sldId id="306" r:id="rId52"/>
    <p:sldId id="307" r:id="rId53"/>
    <p:sldId id="308" r:id="rId54"/>
    <p:sldId id="309" r:id="rId55"/>
    <p:sldId id="310" r:id="rId56"/>
    <p:sldId id="311" r:id="rId57"/>
    <p:sldId id="312" r:id="rId58"/>
    <p:sldId id="313" r:id="rId59"/>
    <p:sldId id="314" r:id="rId60"/>
    <p:sldId id="315" r:id="rId61"/>
    <p:sldId id="316" r:id="rId62"/>
    <p:sldId id="317" r:id="rId6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1" d="100"/>
          <a:sy n="91" d="100"/>
        </p:scale>
        <p:origin x="-816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tableStyles" Target="tableStyle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Figures from CMOS </a:t>
            </a:r>
            <a:r>
              <a:rPr lang="en-US" smtClean="0"/>
              <a:t>Mixed-Signal Circuit Design, Copyright Wiley-IEEE</a:t>
            </a:r>
            <a:r>
              <a:rPr lang="en-US"/>
              <a:t>, CMOSedu.com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Figures from CMOS </a:t>
            </a:r>
            <a:r>
              <a:rPr lang="en-US" smtClean="0"/>
              <a:t>Mixed-Signal Circuit Design, Copyright Wiley-IEEE</a:t>
            </a:r>
            <a:r>
              <a:rPr lang="en-US"/>
              <a:t>, CMOSedu.com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Figures from CMOS </a:t>
            </a:r>
            <a:r>
              <a:rPr lang="en-US" smtClean="0"/>
              <a:t>Mixed-Signal Circuit Design, Copyright Wiley-IEEE</a:t>
            </a:r>
            <a:r>
              <a:rPr lang="en-US"/>
              <a:t>, CMOSedu.com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Figures from CMOS </a:t>
            </a:r>
            <a:r>
              <a:rPr lang="en-US" smtClean="0"/>
              <a:t>Mixed-Signal Circuit Design, Copyright Wiley-IEEE</a:t>
            </a:r>
            <a:r>
              <a:rPr lang="en-US"/>
              <a:t>, CMOSedu.com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Figures from CMOS </a:t>
            </a:r>
            <a:r>
              <a:rPr lang="en-US" smtClean="0"/>
              <a:t>Mixed-Signal Circuit Design, Copyright Wiley-IEEE</a:t>
            </a:r>
            <a:r>
              <a:rPr lang="en-US"/>
              <a:t>, CMOSedu.com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Figures from CMOS Mixed-Signal Circuit Design, Copyright Wiley-IEEE, CMOSedu.com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Figures from CMOS </a:t>
            </a:r>
            <a:r>
              <a:rPr lang="en-US" smtClean="0"/>
              <a:t>Mixed-Signal Circuit Design, Copyright Wiley-IEEE</a:t>
            </a:r>
            <a:r>
              <a:rPr lang="en-US"/>
              <a:t>, CMOSedu.com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Figures from CMOS </a:t>
            </a:r>
            <a:r>
              <a:rPr lang="en-US" smtClean="0"/>
              <a:t>Mixed-Signal Circuit Design, Copyright Wiley-IEEE</a:t>
            </a:r>
            <a:r>
              <a:rPr lang="en-US"/>
              <a:t>, CMOSedu.com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Figures from CMOS </a:t>
            </a:r>
            <a:r>
              <a:rPr lang="en-US" smtClean="0"/>
              <a:t>Mixed-Signal Circuit Design, Copyright Wiley-IEEE</a:t>
            </a:r>
            <a:r>
              <a:rPr lang="en-US"/>
              <a:t>, CMOSedu.com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Figures from CMOS </a:t>
            </a:r>
            <a:r>
              <a:rPr lang="en-US" smtClean="0"/>
              <a:t>Mixed-Signal Circuit Design, Copyright Wiley-IEEE</a:t>
            </a:r>
            <a:r>
              <a:rPr lang="en-US"/>
              <a:t>, CMOSedu.com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Figures from CMOS </a:t>
            </a:r>
            <a:r>
              <a:rPr lang="en-US" smtClean="0"/>
              <a:t>Mixed-Signal Circuit Design, Copyright Wiley-IEEE</a:t>
            </a:r>
            <a:r>
              <a:rPr lang="en-US"/>
              <a:t>, CMOSedu.com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52400" y="6537325"/>
            <a:ext cx="86868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r>
              <a:rPr lang="en-US"/>
              <a:t>Figures from CMOS </a:t>
            </a:r>
            <a:r>
              <a:rPr lang="en-US" smtClean="0"/>
              <a:t>Mixed-Signal Circuit Design, Copyright Wiley-IEEE</a:t>
            </a:r>
            <a:r>
              <a:rPr lang="en-US"/>
              <a:t>, CMOSedu.com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95" r:id="rId4"/>
    <p:sldLayoutId id="2147483688" r:id="rId5"/>
    <p:sldLayoutId id="2147483689" r:id="rId6"/>
    <p:sldLayoutId id="2147483690" r:id="rId7"/>
    <p:sldLayoutId id="2147483691" r:id="rId8"/>
    <p:sldLayoutId id="2147483692" r:id="rId9"/>
    <p:sldLayoutId id="2147483693" r:id="rId10"/>
    <p:sldLayoutId id="2147483694" r:id="rId11"/>
  </p:sldLayoutIdLst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4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4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4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4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4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4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4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4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4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4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4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4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4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4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4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4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4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4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4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4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4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4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4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4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4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z="1200" smtClean="0"/>
              <a:t>Figures from CMOS Mixed-Signal Circuit Design, Copyright Wiley-IEEE, CMOSedu.com</a:t>
            </a:r>
            <a:endParaRPr lang="en-US" smtClean="0"/>
          </a:p>
        </p:txBody>
      </p:sp>
      <p:sp>
        <p:nvSpPr>
          <p:cNvPr id="3075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304800" y="3810000"/>
            <a:ext cx="8382000" cy="23161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228600"/>
            <a:ext cx="8172450" cy="3390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z="1200" smtClean="0"/>
              <a:t>Figures from CMOS Mixed-Signal Circuit Design, Copyright Wiley-IEEE, CMOSedu.com</a:t>
            </a:r>
            <a:endParaRPr lang="en-US" smtClean="0"/>
          </a:p>
        </p:txBody>
      </p:sp>
      <p:sp>
        <p:nvSpPr>
          <p:cNvPr id="12291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304800" y="3810000"/>
            <a:ext cx="8382000" cy="23161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12292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7800" y="152400"/>
            <a:ext cx="6553200" cy="3490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z="1200" smtClean="0"/>
              <a:t>Figures from CMOS Mixed-Signal Circuit Design, Copyright Wiley-IEEE, CMOSedu.com</a:t>
            </a:r>
            <a:endParaRPr lang="en-US" smtClean="0"/>
          </a:p>
        </p:txBody>
      </p:sp>
      <p:sp>
        <p:nvSpPr>
          <p:cNvPr id="13315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304800" y="3200400"/>
            <a:ext cx="8382000" cy="29257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13316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9200" y="457200"/>
            <a:ext cx="6743700" cy="2524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z="1200" smtClean="0"/>
              <a:t>Figures from CMOS Mixed-Signal Circuit Design, Copyright Wiley-IEEE, CMOSedu.com</a:t>
            </a:r>
            <a:endParaRPr lang="en-US" smtClean="0"/>
          </a:p>
        </p:txBody>
      </p:sp>
      <p:sp>
        <p:nvSpPr>
          <p:cNvPr id="14339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304800" y="3810000"/>
            <a:ext cx="8382000" cy="23161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14340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9200" y="381000"/>
            <a:ext cx="6562725" cy="3178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z="1200" smtClean="0"/>
              <a:t>Figures from CMOS Mixed-Signal Circuit Design, Copyright Wiley-IEEE, CMOSedu.com</a:t>
            </a:r>
            <a:endParaRPr lang="en-US" smtClean="0"/>
          </a:p>
        </p:txBody>
      </p:sp>
      <p:sp>
        <p:nvSpPr>
          <p:cNvPr id="15363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228600" y="3505200"/>
            <a:ext cx="8458200" cy="26209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1536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71600" y="152400"/>
            <a:ext cx="6172200" cy="3297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z="1200" smtClean="0"/>
              <a:t>Figures from CMOS Mixed-Signal Circuit Design, Copyright Wiley-IEEE, CMOSedu.com</a:t>
            </a:r>
            <a:endParaRPr lang="en-US" smtClean="0"/>
          </a:p>
        </p:txBody>
      </p:sp>
      <p:sp>
        <p:nvSpPr>
          <p:cNvPr id="16387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304800" y="3810000"/>
            <a:ext cx="8382000" cy="23161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1638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152400"/>
            <a:ext cx="8020050" cy="3238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z="1200" smtClean="0"/>
              <a:t>Figures from CMOS Mixed-Signal Circuit Design, Copyright Wiley-IEEE, CMOSedu.com</a:t>
            </a:r>
            <a:endParaRPr lang="en-US" smtClean="0"/>
          </a:p>
        </p:txBody>
      </p:sp>
      <p:sp>
        <p:nvSpPr>
          <p:cNvPr id="17411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304800" y="3810000"/>
            <a:ext cx="8382000" cy="23161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17412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7800" y="228600"/>
            <a:ext cx="6145213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z="1200" smtClean="0"/>
              <a:t>Figures from CMOS Mixed-Signal Circuit Design, Copyright Wiley-IEEE, CMOSedu.com</a:t>
            </a:r>
            <a:endParaRPr lang="en-US" smtClean="0"/>
          </a:p>
        </p:txBody>
      </p:sp>
      <p:sp>
        <p:nvSpPr>
          <p:cNvPr id="18435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304800" y="3810000"/>
            <a:ext cx="8382000" cy="23161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18436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142875"/>
            <a:ext cx="7924800" cy="3600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z="1200" smtClean="0"/>
              <a:t>Figures from CMOS Mixed-Signal Circuit Design, Copyright Wiley-IEEE, CMOSedu.com</a:t>
            </a:r>
            <a:endParaRPr lang="en-US" smtClean="0"/>
          </a:p>
        </p:txBody>
      </p:sp>
      <p:sp>
        <p:nvSpPr>
          <p:cNvPr id="19459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304800" y="3810000"/>
            <a:ext cx="8382000" cy="23161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19460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71600" y="228600"/>
            <a:ext cx="5718175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z="1200" smtClean="0"/>
              <a:t>Figures from CMOS Mixed-Signal Circuit Design, Copyright Wiley-IEEE, CMOSedu.com</a:t>
            </a:r>
            <a:endParaRPr lang="en-US" smtClean="0"/>
          </a:p>
        </p:txBody>
      </p:sp>
      <p:sp>
        <p:nvSpPr>
          <p:cNvPr id="20483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304800" y="3810000"/>
            <a:ext cx="8382000" cy="23161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2048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5000" y="304800"/>
            <a:ext cx="5486400" cy="3325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z="1200" smtClean="0"/>
              <a:t>Figures from CMOS Mixed-Signal Circuit Design, Copyright Wiley-IEEE, CMOSedu.com</a:t>
            </a:r>
            <a:endParaRPr lang="en-US" smtClean="0"/>
          </a:p>
        </p:txBody>
      </p:sp>
      <p:sp>
        <p:nvSpPr>
          <p:cNvPr id="21507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304800" y="3810000"/>
            <a:ext cx="8382000" cy="23161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21508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76400" y="228600"/>
            <a:ext cx="6153150" cy="327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z="1200" smtClean="0"/>
              <a:t>Figures from CMOS Mixed-Signal Circuit Design, Copyright Wiley-IEEE, CMOSedu.com</a:t>
            </a:r>
            <a:endParaRPr lang="en-US" smtClean="0"/>
          </a:p>
        </p:txBody>
      </p:sp>
      <p:sp>
        <p:nvSpPr>
          <p:cNvPr id="4099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304800" y="3810000"/>
            <a:ext cx="8382000" cy="23161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09800" y="152400"/>
            <a:ext cx="4848225" cy="3562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z="1200" smtClean="0"/>
              <a:t>Figures from CMOS Mixed-Signal Circuit Design, Copyright Wiley-IEEE, CMOSedu.com</a:t>
            </a:r>
            <a:endParaRPr lang="en-US" smtClean="0"/>
          </a:p>
        </p:txBody>
      </p:sp>
      <p:sp>
        <p:nvSpPr>
          <p:cNvPr id="22531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304800" y="3810000"/>
            <a:ext cx="8382000" cy="23161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22532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304800"/>
            <a:ext cx="7667625" cy="3343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z="1200" smtClean="0"/>
              <a:t>Figures from CMOS Mixed-Signal Circuit Design, Copyright Wiley-IEEE, CMOSedu.com</a:t>
            </a:r>
            <a:endParaRPr lang="en-US" smtClean="0"/>
          </a:p>
        </p:txBody>
      </p:sp>
      <p:sp>
        <p:nvSpPr>
          <p:cNvPr id="23555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304800" y="3810000"/>
            <a:ext cx="8382000" cy="23161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23556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62200" y="152400"/>
            <a:ext cx="4895850" cy="336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z="1200" smtClean="0"/>
              <a:t>Figures from CMOS Mixed-Signal Circuit Design, Copyright Wiley-IEEE, CMOSedu.com</a:t>
            </a:r>
            <a:endParaRPr lang="en-US" smtClean="0"/>
          </a:p>
        </p:txBody>
      </p:sp>
      <p:sp>
        <p:nvSpPr>
          <p:cNvPr id="24579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304800" y="4343400"/>
            <a:ext cx="8382000" cy="17827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24580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52600" y="152400"/>
            <a:ext cx="5546725" cy="403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z="1200" smtClean="0"/>
              <a:t>Figures from CMOS Mixed-Signal Circuit Design, Copyright Wiley-IEEE, CMOSedu.com</a:t>
            </a:r>
            <a:endParaRPr lang="en-US" smtClean="0"/>
          </a:p>
        </p:txBody>
      </p:sp>
      <p:sp>
        <p:nvSpPr>
          <p:cNvPr id="25603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304800" y="3810000"/>
            <a:ext cx="8382000" cy="23161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2560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5000" y="304800"/>
            <a:ext cx="5372100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z="1200" smtClean="0"/>
              <a:t>Figures from CMOS Mixed-Signal Circuit Design, Copyright Wiley-IEEE, CMOSedu.com</a:t>
            </a:r>
            <a:endParaRPr lang="en-US" smtClean="0"/>
          </a:p>
        </p:txBody>
      </p:sp>
      <p:sp>
        <p:nvSpPr>
          <p:cNvPr id="26627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304800" y="3048000"/>
            <a:ext cx="8382000" cy="30781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26628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71600" y="228600"/>
            <a:ext cx="6315075" cy="242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z="1200" smtClean="0"/>
              <a:t>Figures from CMOS Mixed-Signal Circuit Design, Copyright Wiley-IEEE, CMOSedu.com</a:t>
            </a:r>
            <a:endParaRPr lang="en-US" smtClean="0"/>
          </a:p>
        </p:txBody>
      </p:sp>
      <p:sp>
        <p:nvSpPr>
          <p:cNvPr id="27651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5410200" y="228600"/>
            <a:ext cx="3581400" cy="58975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27652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81000"/>
            <a:ext cx="5245100" cy="541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z="1200" smtClean="0"/>
              <a:t>Figures from CMOS Mixed-Signal Circuit Design, Copyright Wiley-IEEE, CMOSedu.com</a:t>
            </a:r>
            <a:endParaRPr lang="en-US" smtClean="0"/>
          </a:p>
        </p:txBody>
      </p:sp>
      <p:sp>
        <p:nvSpPr>
          <p:cNvPr id="28675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304800" y="3810000"/>
            <a:ext cx="8382000" cy="23161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28676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6800" y="228600"/>
            <a:ext cx="7146925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z="1200" smtClean="0"/>
              <a:t>Figures from CMOS Mixed-Signal Circuit Design, Copyright Wiley-IEEE, CMOSedu.com</a:t>
            </a:r>
            <a:endParaRPr lang="en-US" smtClean="0"/>
          </a:p>
        </p:txBody>
      </p:sp>
      <p:sp>
        <p:nvSpPr>
          <p:cNvPr id="29699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304800" y="3810000"/>
            <a:ext cx="8382000" cy="23161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29700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81200" y="152400"/>
            <a:ext cx="5184775" cy="358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z="1200" smtClean="0"/>
              <a:t>Figures from CMOS Mixed-Signal Circuit Design, Copyright Wiley-IEEE, CMOSedu.com</a:t>
            </a:r>
            <a:endParaRPr lang="en-US" smtClean="0"/>
          </a:p>
        </p:txBody>
      </p:sp>
      <p:sp>
        <p:nvSpPr>
          <p:cNvPr id="30723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304800" y="3810000"/>
            <a:ext cx="8382000" cy="23161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3072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228600"/>
            <a:ext cx="7705725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z="1200" smtClean="0"/>
              <a:t>Figures from CMOS Mixed-Signal Circuit Design, Copyright Wiley-IEEE, CMOSedu.com</a:t>
            </a:r>
            <a:endParaRPr lang="en-US" smtClean="0"/>
          </a:p>
        </p:txBody>
      </p:sp>
      <p:sp>
        <p:nvSpPr>
          <p:cNvPr id="31747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304800" y="3810000"/>
            <a:ext cx="8382000" cy="23161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3174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152400"/>
            <a:ext cx="7315200" cy="3548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z="1200" smtClean="0"/>
              <a:t>Figures from CMOS Mixed-Signal Circuit Design, Copyright Wiley-IEEE, CMOSedu.com</a:t>
            </a:r>
            <a:endParaRPr lang="en-US" smtClean="0"/>
          </a:p>
        </p:txBody>
      </p:sp>
      <p:sp>
        <p:nvSpPr>
          <p:cNvPr id="5123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304800" y="3657600"/>
            <a:ext cx="8382000" cy="24685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7800" y="228600"/>
            <a:ext cx="6324600" cy="3325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z="1200" smtClean="0"/>
              <a:t>Figures from CMOS Mixed-Signal Circuit Design, Copyright Wiley-IEEE, CMOSedu.com</a:t>
            </a:r>
            <a:endParaRPr lang="en-US" smtClean="0"/>
          </a:p>
        </p:txBody>
      </p:sp>
      <p:sp>
        <p:nvSpPr>
          <p:cNvPr id="32771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304800" y="3810000"/>
            <a:ext cx="8382000" cy="23161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32772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7800" y="152400"/>
            <a:ext cx="5867400" cy="3487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z="1200" smtClean="0"/>
              <a:t>Figures from CMOS Mixed-Signal Circuit Design, Copyright Wiley-IEEE, CMOSedu.com</a:t>
            </a:r>
            <a:endParaRPr lang="en-US" smtClean="0"/>
          </a:p>
        </p:txBody>
      </p:sp>
      <p:sp>
        <p:nvSpPr>
          <p:cNvPr id="33795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304800" y="3810000"/>
            <a:ext cx="8382000" cy="23161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33796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228600"/>
            <a:ext cx="7820025" cy="3381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z="1200" smtClean="0"/>
              <a:t>Figures from CMOS Mixed-Signal Circuit Design, Copyright Wiley-IEEE, CMOSedu.com</a:t>
            </a:r>
            <a:endParaRPr lang="en-US" smtClean="0"/>
          </a:p>
        </p:txBody>
      </p:sp>
      <p:sp>
        <p:nvSpPr>
          <p:cNvPr id="34819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304800" y="3810000"/>
            <a:ext cx="8382000" cy="23161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34820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28800" y="152400"/>
            <a:ext cx="5410200" cy="3582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z="1200" smtClean="0"/>
              <a:t>Figures from CMOS Mixed-Signal Circuit Design, Copyright Wiley-IEEE, CMOSedu.com</a:t>
            </a:r>
            <a:endParaRPr lang="en-US" smtClean="0"/>
          </a:p>
        </p:txBody>
      </p:sp>
      <p:sp>
        <p:nvSpPr>
          <p:cNvPr id="35843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304800" y="3581400"/>
            <a:ext cx="8382000" cy="25447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3584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71600" y="228600"/>
            <a:ext cx="6307138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z="1200" smtClean="0"/>
              <a:t>Figures from CMOS Mixed-Signal Circuit Design, Copyright Wiley-IEEE, CMOSedu.com</a:t>
            </a:r>
            <a:endParaRPr lang="en-US" smtClean="0"/>
          </a:p>
        </p:txBody>
      </p:sp>
      <p:sp>
        <p:nvSpPr>
          <p:cNvPr id="36867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5257800" y="152400"/>
            <a:ext cx="3505200" cy="59737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3686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381000"/>
            <a:ext cx="5068888" cy="396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z="1200" smtClean="0"/>
              <a:t>Figures from CMOS Mixed-Signal Circuit Design, Copyright Wiley-IEEE, CMOSedu.com</a:t>
            </a:r>
            <a:endParaRPr lang="en-US" smtClean="0"/>
          </a:p>
        </p:txBody>
      </p:sp>
      <p:sp>
        <p:nvSpPr>
          <p:cNvPr id="37891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304800" y="3810000"/>
            <a:ext cx="8382000" cy="23161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37892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6800" y="228600"/>
            <a:ext cx="7010400" cy="344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z="1200" smtClean="0"/>
              <a:t>Figures from CMOS Mixed-Signal Circuit Design, Copyright Wiley-IEEE, CMOSedu.com</a:t>
            </a:r>
            <a:endParaRPr lang="en-US" smtClean="0"/>
          </a:p>
        </p:txBody>
      </p:sp>
      <p:sp>
        <p:nvSpPr>
          <p:cNvPr id="38915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304800" y="3810000"/>
            <a:ext cx="8382000" cy="23161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38916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52600" y="152400"/>
            <a:ext cx="5629275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z="1200" smtClean="0"/>
              <a:t>Figures from CMOS Mixed-Signal Circuit Design, Copyright Wiley-IEEE, CMOSedu.com</a:t>
            </a:r>
            <a:endParaRPr lang="en-US" smtClean="0"/>
          </a:p>
        </p:txBody>
      </p:sp>
      <p:sp>
        <p:nvSpPr>
          <p:cNvPr id="39939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304800" y="3810000"/>
            <a:ext cx="8382000" cy="23161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39940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81200" y="152400"/>
            <a:ext cx="5181600" cy="348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z="1200" smtClean="0"/>
              <a:t>Figures from CMOS Mixed-Signal Circuit Design, Copyright Wiley-IEEE, CMOSedu.com</a:t>
            </a:r>
            <a:endParaRPr lang="en-US" smtClean="0"/>
          </a:p>
        </p:txBody>
      </p:sp>
      <p:sp>
        <p:nvSpPr>
          <p:cNvPr id="40963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304800" y="3810000"/>
            <a:ext cx="8382000" cy="23161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40964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52600" y="304800"/>
            <a:ext cx="5551488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z="1200" smtClean="0"/>
              <a:t>Figures from CMOS Mixed-Signal Circuit Design, Copyright Wiley-IEEE, CMOSedu.com</a:t>
            </a:r>
            <a:endParaRPr lang="en-US" smtClean="0"/>
          </a:p>
        </p:txBody>
      </p:sp>
      <p:sp>
        <p:nvSpPr>
          <p:cNvPr id="41987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304800" y="3810000"/>
            <a:ext cx="8382000" cy="23161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4198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92325" y="152400"/>
            <a:ext cx="5224463" cy="350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z="1200" smtClean="0"/>
              <a:t>Figures from CMOS Mixed-Signal Circuit Design, Copyright Wiley-IEEE, CMOSedu.com</a:t>
            </a:r>
            <a:endParaRPr lang="en-US" smtClean="0"/>
          </a:p>
        </p:txBody>
      </p:sp>
      <p:sp>
        <p:nvSpPr>
          <p:cNvPr id="6147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304800" y="3276600"/>
            <a:ext cx="8382000" cy="28495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381000"/>
            <a:ext cx="7648575" cy="276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z="1200" smtClean="0"/>
              <a:t>Figures from CMOS Mixed-Signal Circuit Design, Copyright Wiley-IEEE, CMOSedu.com</a:t>
            </a:r>
            <a:endParaRPr lang="en-US" smtClean="0"/>
          </a:p>
        </p:txBody>
      </p:sp>
      <p:sp>
        <p:nvSpPr>
          <p:cNvPr id="43011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191000" y="304800"/>
            <a:ext cx="4495800" cy="5821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43012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4048125" cy="654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z="1200" smtClean="0"/>
              <a:t>Figures from CMOS Mixed-Signal Circuit Design, Copyright Wiley-IEEE, CMOSedu.com</a:t>
            </a:r>
            <a:endParaRPr lang="en-US" smtClean="0"/>
          </a:p>
        </p:txBody>
      </p:sp>
      <p:sp>
        <p:nvSpPr>
          <p:cNvPr id="44035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304800" y="3810000"/>
            <a:ext cx="8382000" cy="23161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44036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95400" y="228600"/>
            <a:ext cx="6410325" cy="3392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z="1200" smtClean="0"/>
              <a:t>Figures from CMOS Mixed-Signal Circuit Design, Copyright Wiley-IEEE, CMOSedu.com</a:t>
            </a:r>
            <a:endParaRPr lang="en-US" smtClean="0"/>
          </a:p>
        </p:txBody>
      </p:sp>
      <p:sp>
        <p:nvSpPr>
          <p:cNvPr id="45059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304800" y="3810000"/>
            <a:ext cx="8382000" cy="23161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45060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228600"/>
            <a:ext cx="7267575" cy="337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z="1200" smtClean="0"/>
              <a:t>Figures from CMOS Mixed-Signal Circuit Design, Copyright Wiley-IEEE, CMOSedu.com</a:t>
            </a:r>
            <a:endParaRPr lang="en-US" smtClean="0"/>
          </a:p>
        </p:txBody>
      </p:sp>
      <p:sp>
        <p:nvSpPr>
          <p:cNvPr id="46083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304800" y="3810000"/>
            <a:ext cx="8382000" cy="23161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4608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9200" y="152400"/>
            <a:ext cx="6781800" cy="3489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z="1200" smtClean="0"/>
              <a:t>Figures from CMOS Mixed-Signal Circuit Design, Copyright Wiley-IEEE, CMOSedu.com</a:t>
            </a:r>
            <a:endParaRPr lang="en-US" smtClean="0"/>
          </a:p>
        </p:txBody>
      </p:sp>
      <p:sp>
        <p:nvSpPr>
          <p:cNvPr id="47107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304800" y="3810000"/>
            <a:ext cx="8382000" cy="23161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4710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0600" y="152400"/>
            <a:ext cx="6962775" cy="3560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z="1200" smtClean="0"/>
              <a:t>Figures from CMOS Mixed-Signal Circuit Design, Copyright Wiley-IEEE, CMOSedu.com</a:t>
            </a:r>
            <a:endParaRPr lang="en-US" smtClean="0"/>
          </a:p>
        </p:txBody>
      </p:sp>
      <p:sp>
        <p:nvSpPr>
          <p:cNvPr id="48131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304800" y="3810000"/>
            <a:ext cx="8382000" cy="23161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48132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152400"/>
            <a:ext cx="7467600" cy="3557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z="1200" smtClean="0"/>
              <a:t>Figures from CMOS Mixed-Signal Circuit Design, Copyright Wiley-IEEE, CMOSedu.com</a:t>
            </a:r>
            <a:endParaRPr lang="en-US" smtClean="0"/>
          </a:p>
        </p:txBody>
      </p:sp>
      <p:sp>
        <p:nvSpPr>
          <p:cNvPr id="49155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304800" y="3810000"/>
            <a:ext cx="8382000" cy="23161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49156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228600"/>
            <a:ext cx="6029325" cy="3514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z="1200" smtClean="0"/>
              <a:t>Figures from CMOS Mixed-Signal Circuit Design, Copyright Wiley-IEEE, CMOSedu.com</a:t>
            </a:r>
            <a:endParaRPr lang="en-US" smtClean="0"/>
          </a:p>
        </p:txBody>
      </p:sp>
      <p:sp>
        <p:nvSpPr>
          <p:cNvPr id="50179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304800" y="3810000"/>
            <a:ext cx="8382000" cy="23161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50180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152400"/>
            <a:ext cx="6154738" cy="350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z="1200" smtClean="0"/>
              <a:t>Figures from CMOS Mixed-Signal Circuit Design, Copyright Wiley-IEEE, CMOSedu.com</a:t>
            </a:r>
            <a:endParaRPr lang="en-US" smtClean="0"/>
          </a:p>
        </p:txBody>
      </p:sp>
      <p:sp>
        <p:nvSpPr>
          <p:cNvPr id="51203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304800" y="3429000"/>
            <a:ext cx="8382000" cy="26971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5120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33600" y="304800"/>
            <a:ext cx="4886325" cy="2695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z="1200" smtClean="0"/>
              <a:t>Figures from CMOS Mixed-Signal Circuit Design, Copyright Wiley-IEEE, CMOSedu.com</a:t>
            </a:r>
            <a:endParaRPr lang="en-US" smtClean="0"/>
          </a:p>
        </p:txBody>
      </p:sp>
      <p:sp>
        <p:nvSpPr>
          <p:cNvPr id="52227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304800" y="3810000"/>
            <a:ext cx="8382000" cy="23161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5222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52600" y="228600"/>
            <a:ext cx="5295900" cy="3475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z="1200" smtClean="0"/>
              <a:t>Figures from CMOS Mixed-Signal Circuit Design, Copyright Wiley-IEEE, CMOSedu.com</a:t>
            </a:r>
            <a:endParaRPr lang="en-US" smtClean="0"/>
          </a:p>
        </p:txBody>
      </p:sp>
      <p:sp>
        <p:nvSpPr>
          <p:cNvPr id="7171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304800" y="3810000"/>
            <a:ext cx="8382000" cy="23161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3000" y="152400"/>
            <a:ext cx="6858000" cy="3562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z="1200" smtClean="0"/>
              <a:t>Figures from CMOS Mixed-Signal Circuit Design, Copyright Wiley-IEEE, CMOSedu.com</a:t>
            </a:r>
            <a:endParaRPr lang="en-US" smtClean="0"/>
          </a:p>
        </p:txBody>
      </p:sp>
      <p:sp>
        <p:nvSpPr>
          <p:cNvPr id="53251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304800" y="3810000"/>
            <a:ext cx="8382000" cy="23161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53252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60438" y="152400"/>
            <a:ext cx="6811962" cy="350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z="1200" smtClean="0"/>
              <a:t>Figures from CMOS Mixed-Signal Circuit Design, Copyright Wiley-IEEE, CMOSedu.com</a:t>
            </a:r>
            <a:endParaRPr lang="en-US" smtClean="0"/>
          </a:p>
        </p:txBody>
      </p:sp>
      <p:sp>
        <p:nvSpPr>
          <p:cNvPr id="54275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304800" y="3124200"/>
            <a:ext cx="8382000" cy="30019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54276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9200" y="381000"/>
            <a:ext cx="6581775" cy="2476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z="1200" smtClean="0"/>
              <a:t>Figures from CMOS Mixed-Signal Circuit Design, Copyright Wiley-IEEE, CMOSedu.com</a:t>
            </a:r>
            <a:endParaRPr lang="en-US" smtClean="0"/>
          </a:p>
        </p:txBody>
      </p:sp>
      <p:sp>
        <p:nvSpPr>
          <p:cNvPr id="55299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304800" y="3810000"/>
            <a:ext cx="8382000" cy="23161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55300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7800" y="152400"/>
            <a:ext cx="6303963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z="1200" smtClean="0"/>
              <a:t>Figures from CMOS Mixed-Signal Circuit Design, Copyright Wiley-IEEE, CMOSedu.com</a:t>
            </a:r>
            <a:endParaRPr lang="en-US" smtClean="0"/>
          </a:p>
        </p:txBody>
      </p:sp>
      <p:sp>
        <p:nvSpPr>
          <p:cNvPr id="56323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304800" y="3810000"/>
            <a:ext cx="8382000" cy="23161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5632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81200" y="228600"/>
            <a:ext cx="4876800" cy="3406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z="1200" smtClean="0"/>
              <a:t>Figures from CMOS Mixed-Signal Circuit Design, Copyright Wiley-IEEE, CMOSedu.com</a:t>
            </a:r>
            <a:endParaRPr lang="en-US" smtClean="0"/>
          </a:p>
        </p:txBody>
      </p:sp>
      <p:sp>
        <p:nvSpPr>
          <p:cNvPr id="57347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304800" y="3810000"/>
            <a:ext cx="8382000" cy="23161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9200" y="152400"/>
            <a:ext cx="6262623" cy="350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z="1200" smtClean="0"/>
              <a:t>Figures from CMOS Mixed-Signal Circuit Design, Copyright Wiley-IEEE, CMOSedu.com</a:t>
            </a:r>
            <a:endParaRPr lang="en-US" smtClean="0"/>
          </a:p>
        </p:txBody>
      </p:sp>
      <p:sp>
        <p:nvSpPr>
          <p:cNvPr id="58371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304800" y="3810000"/>
            <a:ext cx="8382000" cy="23161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58372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381000"/>
            <a:ext cx="8191500" cy="3324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z="1200" smtClean="0"/>
              <a:t>Figures from CMOS Mixed-Signal Circuit Design, Copyright Wiley-IEEE, CMOSedu.com</a:t>
            </a:r>
            <a:endParaRPr lang="en-US" smtClean="0"/>
          </a:p>
        </p:txBody>
      </p:sp>
      <p:sp>
        <p:nvSpPr>
          <p:cNvPr id="59395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304800" y="3810000"/>
            <a:ext cx="8382000" cy="23161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59396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76400" y="228600"/>
            <a:ext cx="5791200" cy="3525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z="1200" smtClean="0"/>
              <a:t>Figures from CMOS Mixed-Signal Circuit Design, Copyright Wiley-IEEE, CMOSedu.com</a:t>
            </a:r>
            <a:endParaRPr lang="en-US" smtClean="0"/>
          </a:p>
        </p:txBody>
      </p:sp>
      <p:sp>
        <p:nvSpPr>
          <p:cNvPr id="60419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304800" y="3810000"/>
            <a:ext cx="8382000" cy="23161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60420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0"/>
            <a:ext cx="8334375" cy="3524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z="1200" smtClean="0"/>
              <a:t>Figures from CMOS Mixed-Signal Circuit Design, Copyright Wiley-IEEE, CMOSedu.com</a:t>
            </a:r>
            <a:endParaRPr lang="en-US" smtClean="0"/>
          </a:p>
        </p:txBody>
      </p:sp>
      <p:sp>
        <p:nvSpPr>
          <p:cNvPr id="61443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304800" y="3810000"/>
            <a:ext cx="8382000" cy="23161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6144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24013" y="228600"/>
            <a:ext cx="6148387" cy="354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z="1200" smtClean="0"/>
              <a:t>Figures from CMOS Mixed-Signal Circuit Design, Copyright Wiley-IEEE, CMOSedu.com</a:t>
            </a:r>
            <a:endParaRPr lang="en-US" smtClean="0"/>
          </a:p>
        </p:txBody>
      </p:sp>
      <p:sp>
        <p:nvSpPr>
          <p:cNvPr id="62467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304800" y="3810000"/>
            <a:ext cx="8382000" cy="23161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6246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71600" y="228600"/>
            <a:ext cx="6400800" cy="3517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z="1200" smtClean="0"/>
              <a:t>Figures from CMOS Mixed-Signal Circuit Design, Copyright Wiley-IEEE, CMOSedu.com</a:t>
            </a:r>
            <a:endParaRPr lang="en-US" smtClean="0"/>
          </a:p>
        </p:txBody>
      </p:sp>
      <p:sp>
        <p:nvSpPr>
          <p:cNvPr id="8195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304800" y="3429000"/>
            <a:ext cx="8382000" cy="26971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71600" y="228600"/>
            <a:ext cx="6400800" cy="315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z="1200" smtClean="0"/>
              <a:t>Figures from CMOS Mixed-Signal Circuit Design, Copyright Wiley-IEEE, CMOSedu.com</a:t>
            </a:r>
            <a:endParaRPr lang="en-US" smtClean="0"/>
          </a:p>
        </p:txBody>
      </p:sp>
      <p:sp>
        <p:nvSpPr>
          <p:cNvPr id="63491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304800" y="3810000"/>
            <a:ext cx="8382000" cy="23161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63492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95400" y="228600"/>
            <a:ext cx="6632575" cy="3425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z="1200" smtClean="0"/>
              <a:t>Figures from CMOS Mixed-Signal Circuit Design, Copyright Wiley-IEEE, CMOSedu.com</a:t>
            </a:r>
            <a:endParaRPr lang="en-US" smtClean="0"/>
          </a:p>
        </p:txBody>
      </p:sp>
      <p:sp>
        <p:nvSpPr>
          <p:cNvPr id="64515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304800" y="3429000"/>
            <a:ext cx="8610600" cy="26971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64516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304800"/>
            <a:ext cx="7772400" cy="3067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z="1200" smtClean="0"/>
              <a:t>Figures from CMOS Mixed-Signal Circuit Design, Copyright Wiley-IEEE, CMOSedu.com</a:t>
            </a:r>
            <a:endParaRPr lang="en-US" smtClean="0"/>
          </a:p>
        </p:txBody>
      </p:sp>
      <p:sp>
        <p:nvSpPr>
          <p:cNvPr id="65539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304800" y="3810000"/>
            <a:ext cx="8382000" cy="23161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z="1200" smtClean="0"/>
              <a:t>Figures from CMOS Mixed-Signal Circuit Design, Copyright Wiley-IEEE, CMOSedu.com</a:t>
            </a:r>
            <a:endParaRPr lang="en-US" smtClean="0"/>
          </a:p>
        </p:txBody>
      </p:sp>
      <p:sp>
        <p:nvSpPr>
          <p:cNvPr id="9219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304800" y="3810000"/>
            <a:ext cx="8382000" cy="23161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9200" y="152400"/>
            <a:ext cx="6934200" cy="3605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z="1200" smtClean="0"/>
              <a:t>Figures from CMOS Mixed-Signal Circuit Design, Copyright Wiley-IEEE, CMOSedu.com</a:t>
            </a:r>
            <a:endParaRPr lang="en-US" smtClean="0"/>
          </a:p>
        </p:txBody>
      </p:sp>
      <p:sp>
        <p:nvSpPr>
          <p:cNvPr id="10243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048000"/>
            <a:ext cx="8382000" cy="30019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1024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3000" y="228600"/>
            <a:ext cx="6962775" cy="273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z="1200" smtClean="0"/>
              <a:t>Figures from CMOS Mixed-Signal Circuit Design, Copyright Wiley-IEEE, CMOSedu.com</a:t>
            </a:r>
            <a:endParaRPr lang="en-US" smtClean="0"/>
          </a:p>
        </p:txBody>
      </p:sp>
      <p:sp>
        <p:nvSpPr>
          <p:cNvPr id="11267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304800" y="3657600"/>
            <a:ext cx="8382000" cy="26971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1126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76400" y="152400"/>
            <a:ext cx="6248400" cy="339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85</TotalTime>
  <Words>682</Words>
  <Application>Microsoft Office PowerPoint</Application>
  <PresentationFormat>On-screen Show (4:3)</PresentationFormat>
  <Paragraphs>62</Paragraphs>
  <Slides>62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62</vt:i4>
      </vt:variant>
    </vt:vector>
  </HeadingPairs>
  <TitlesOfParts>
    <vt:vector size="63" baseType="lpstr">
      <vt:lpstr>Default Design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  <vt:lpstr>Slide 32</vt:lpstr>
      <vt:lpstr>Slide 33</vt:lpstr>
      <vt:lpstr>Slide 34</vt:lpstr>
      <vt:lpstr>Slide 35</vt:lpstr>
      <vt:lpstr>Slide 36</vt:lpstr>
      <vt:lpstr>Slide 37</vt:lpstr>
      <vt:lpstr>Slide 38</vt:lpstr>
      <vt:lpstr>Slide 39</vt:lpstr>
      <vt:lpstr>Slide 40</vt:lpstr>
      <vt:lpstr>Slide 41</vt:lpstr>
      <vt:lpstr>Slide 42</vt:lpstr>
      <vt:lpstr>Slide 43</vt:lpstr>
      <vt:lpstr>Slide 44</vt:lpstr>
      <vt:lpstr>Slide 45</vt:lpstr>
      <vt:lpstr>Slide 46</vt:lpstr>
      <vt:lpstr>Slide 47</vt:lpstr>
      <vt:lpstr>Slide 48</vt:lpstr>
      <vt:lpstr>Slide 49</vt:lpstr>
      <vt:lpstr>Slide 50</vt:lpstr>
      <vt:lpstr>Slide 51</vt:lpstr>
      <vt:lpstr>Slide 52</vt:lpstr>
      <vt:lpstr>Slide 53</vt:lpstr>
      <vt:lpstr>Slide 54</vt:lpstr>
      <vt:lpstr>Slide 55</vt:lpstr>
      <vt:lpstr>Slide 56</vt:lpstr>
      <vt:lpstr>Slide 57</vt:lpstr>
      <vt:lpstr>Slide 58</vt:lpstr>
      <vt:lpstr>Slide 59</vt:lpstr>
      <vt:lpstr>Slide 60</vt:lpstr>
      <vt:lpstr>Slide 61</vt:lpstr>
      <vt:lpstr>Slide 62</vt:lpstr>
    </vt:vector>
  </TitlesOfParts>
  <Company>CMOSedu.com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2 Figures from CMOS Mixed-Signal Circuit Design</dc:title>
  <dc:creator> R. Jacob Baker</dc:creator>
  <cp:lastModifiedBy>jbaker</cp:lastModifiedBy>
  <cp:revision>40</cp:revision>
  <dcterms:created xsi:type="dcterms:W3CDTF">2008-01-31T18:36:54Z</dcterms:created>
  <dcterms:modified xsi:type="dcterms:W3CDTF">2010-09-19T17:08:19Z</dcterms:modified>
</cp:coreProperties>
</file>