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048000"/>
            <a:ext cx="82296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5375" y="152400"/>
            <a:ext cx="69818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65797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6200"/>
            <a:ext cx="7543800" cy="45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85738"/>
            <a:ext cx="5829300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4425" y="76200"/>
            <a:ext cx="7038975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830580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888" y="76200"/>
            <a:ext cx="637222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152400"/>
            <a:ext cx="7848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2113" y="142875"/>
            <a:ext cx="581977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9888" y="76200"/>
            <a:ext cx="582771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52400"/>
            <a:ext cx="548640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43902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3525" y="228600"/>
            <a:ext cx="601027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667000"/>
            <a:ext cx="8229600" cy="3687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1700" y="152400"/>
            <a:ext cx="48387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"/>
            <a:ext cx="7181850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1438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971800"/>
            <a:ext cx="8229600" cy="3382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6900" y="152400"/>
            <a:ext cx="53721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"/>
            <a:ext cx="679132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60412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077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315</Words>
  <Application>Microsoft Office PowerPoint</Application>
  <PresentationFormat>On-screen Show (4:3)</PresentationFormat>
  <Paragraphs>21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14 Figures from CMOS Circuit Design, Layout, and Simulation</dc:title>
  <dc:creator> R. Jacob Baker</dc:creator>
  <cp:lastModifiedBy>R. Jacob Baker</cp:lastModifiedBy>
  <cp:revision>31</cp:revision>
  <dcterms:created xsi:type="dcterms:W3CDTF">2008-01-31T18:36:54Z</dcterms:created>
  <dcterms:modified xsi:type="dcterms:W3CDTF">2010-09-02T00:10:06Z</dcterms:modified>
</cp:coreProperties>
</file>