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267200"/>
            <a:ext cx="8229600" cy="2087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29602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76200"/>
            <a:ext cx="54102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6853237" cy="2180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36295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638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9245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029575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48665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19600"/>
            <a:ext cx="8229600" cy="193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0" y="152400"/>
            <a:ext cx="695325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0" y="152400"/>
            <a:ext cx="70294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676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025" y="152400"/>
            <a:ext cx="64293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7437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2103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6200"/>
            <a:ext cx="77724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5963" y="161925"/>
            <a:ext cx="5253037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2875"/>
            <a:ext cx="681037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68961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85725"/>
            <a:ext cx="6324600" cy="450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8350" y="152400"/>
            <a:ext cx="51244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2150" y="76200"/>
            <a:ext cx="52768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0175" y="76200"/>
            <a:ext cx="6296025" cy="456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3575" y="161925"/>
            <a:ext cx="52292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91000"/>
            <a:ext cx="8229600" cy="2163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5350" y="76200"/>
            <a:ext cx="725805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25" y="142875"/>
            <a:ext cx="791527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5324475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5350" y="304800"/>
            <a:ext cx="733425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6675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62927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3825"/>
            <a:ext cx="5762625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0475" y="114300"/>
            <a:ext cx="674052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8305800" cy="4340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" y="152400"/>
            <a:ext cx="80105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50557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76771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19400"/>
            <a:ext cx="8229600" cy="3535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31983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429000"/>
            <a:ext cx="82296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87344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495800"/>
            <a:ext cx="8229600" cy="1858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"/>
            <a:ext cx="6248400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"/>
            <a:ext cx="533558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05200"/>
            <a:ext cx="8229600" cy="2849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72009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3350"/>
            <a:ext cx="77343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971800"/>
            <a:ext cx="8229600" cy="3382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4050" y="200025"/>
            <a:ext cx="52387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"/>
            <a:ext cx="77533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743200"/>
            <a:ext cx="8229600" cy="3611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19075"/>
            <a:ext cx="68770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675</Words>
  <Application>Microsoft Office PowerPoint</Application>
  <PresentationFormat>On-screen Show (4:3)</PresentationFormat>
  <Paragraphs>45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18 Figures from CMOS Circuit Design, Layout, and Simulation</dc:title>
  <dc:creator> R. Jacob Baker</dc:creator>
  <cp:lastModifiedBy>jbaker</cp:lastModifiedBy>
  <cp:revision>39</cp:revision>
  <dcterms:created xsi:type="dcterms:W3CDTF">2008-01-31T18:36:54Z</dcterms:created>
  <dcterms:modified xsi:type="dcterms:W3CDTF">2015-04-09T00:00:50Z</dcterms:modified>
</cp:coreProperties>
</file>