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5" d="100"/>
          <a:sy n="125" d="100"/>
        </p:scale>
        <p:origin x="-3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2400" y="6537325"/>
            <a:ext cx="86868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05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0"/>
            <a:ext cx="6886575" cy="461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126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657600"/>
            <a:ext cx="8229600" cy="2697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126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228600"/>
            <a:ext cx="7753350" cy="315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229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124200"/>
            <a:ext cx="8229600" cy="3230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229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52400"/>
            <a:ext cx="5695950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331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331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0"/>
            <a:ext cx="6088063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433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038600"/>
            <a:ext cx="8229600" cy="231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0"/>
            <a:ext cx="653415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536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2895600"/>
            <a:ext cx="8229600" cy="3459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228600"/>
            <a:ext cx="6181725" cy="256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638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81400"/>
            <a:ext cx="8229600" cy="2773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638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0"/>
            <a:ext cx="6838950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741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0"/>
            <a:ext cx="7486650" cy="376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843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048000"/>
            <a:ext cx="8229600" cy="3306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843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0"/>
            <a:ext cx="7242175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945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429000"/>
            <a:ext cx="82296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946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52400"/>
            <a:ext cx="6296025" cy="310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048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572000"/>
            <a:ext cx="8229600" cy="1782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0"/>
            <a:ext cx="6181725" cy="431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07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05200"/>
            <a:ext cx="8229600" cy="2849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07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28600"/>
            <a:ext cx="77343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150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657600"/>
            <a:ext cx="8229600" cy="2697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150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0"/>
            <a:ext cx="7572375" cy="341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253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0"/>
            <a:ext cx="703262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355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191000"/>
            <a:ext cx="8229600" cy="2163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355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0"/>
            <a:ext cx="7810500" cy="402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457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2667000"/>
            <a:ext cx="8229600" cy="3687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458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28600"/>
            <a:ext cx="7505700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560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560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52400"/>
            <a:ext cx="8277225" cy="437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662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495800"/>
            <a:ext cx="8229600" cy="1858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662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152400"/>
            <a:ext cx="43815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765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765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0"/>
            <a:ext cx="5943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867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867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0"/>
            <a:ext cx="5775325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969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657600"/>
            <a:ext cx="8229600" cy="2697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970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28600"/>
            <a:ext cx="8039100" cy="320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072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495800"/>
            <a:ext cx="8229600" cy="1858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072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0"/>
            <a:ext cx="5181600" cy="433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09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0" y="152400"/>
            <a:ext cx="4267200" cy="62484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10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038600" cy="643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174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352800"/>
            <a:ext cx="8229600" cy="3001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174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0"/>
            <a:ext cx="5915025" cy="306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277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12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276600"/>
            <a:ext cx="8229600" cy="3078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12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228600"/>
            <a:ext cx="5724525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614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614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0"/>
            <a:ext cx="49022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717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717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0"/>
            <a:ext cx="67056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819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343400"/>
            <a:ext cx="8229600" cy="2011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819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0"/>
            <a:ext cx="7096125" cy="420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921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429000"/>
            <a:ext cx="82296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9220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52400"/>
            <a:ext cx="7772400" cy="307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024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352800"/>
            <a:ext cx="8229600" cy="3001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024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0"/>
            <a:ext cx="8077200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465</Words>
  <Application>Microsoft Office PowerPoint</Application>
  <PresentationFormat>On-screen Show (4:3)</PresentationFormat>
  <Paragraphs>31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4" baseType="lpstr">
      <vt:lpstr>Arial</vt:lpstr>
      <vt:lpstr>Calibri</vt:lpstr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</vt:vector>
  </TitlesOfParts>
  <Company>CMOSedu.com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2 Figures from CMOS Circuit Design, Layout, and Simulation</dc:title>
  <dc:creator> R. Jacob Baker</dc:creator>
  <cp:lastModifiedBy>R. Jacob Baker</cp:lastModifiedBy>
  <cp:revision>29</cp:revision>
  <dcterms:created xsi:type="dcterms:W3CDTF">2008-01-31T18:36:54Z</dcterms:created>
  <dcterms:modified xsi:type="dcterms:W3CDTF">2010-09-02T00:05:50Z</dcterms:modified>
</cp:coreProperties>
</file>