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7724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9175" y="152400"/>
            <a:ext cx="70580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800725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9532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5725"/>
            <a:ext cx="6910388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75" y="381000"/>
            <a:ext cx="76295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" y="152400"/>
            <a:ext cx="77152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058025" cy="427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76200"/>
            <a:ext cx="4648200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33350"/>
            <a:ext cx="57245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475" y="228600"/>
            <a:ext cx="69437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85725"/>
            <a:ext cx="80105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1638" y="76200"/>
            <a:ext cx="57959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8350" y="47625"/>
            <a:ext cx="504825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825" y="76200"/>
            <a:ext cx="50577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4300"/>
            <a:ext cx="62198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00025"/>
            <a:ext cx="54102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819775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6200"/>
            <a:ext cx="60007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567363" cy="45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775" y="152400"/>
            <a:ext cx="58864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152400"/>
            <a:ext cx="3657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474622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3341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934200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0105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62940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705600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152400"/>
            <a:ext cx="64389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87692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2588" y="76200"/>
            <a:ext cx="58388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686675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8725" y="152400"/>
            <a:ext cx="668655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675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510</Words>
  <Application>Microsoft Office PowerPoint</Application>
  <PresentationFormat>On-screen Show (4:3)</PresentationFormat>
  <Paragraphs>34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23 Figures from CMOS Circuit Design, Layout, and Simulation</dc:title>
  <dc:creator> R. Jacob Baker</dc:creator>
  <cp:lastModifiedBy>jbaker</cp:lastModifiedBy>
  <cp:revision>48</cp:revision>
  <dcterms:created xsi:type="dcterms:W3CDTF">2008-01-31T18:36:54Z</dcterms:created>
  <dcterms:modified xsi:type="dcterms:W3CDTF">2011-03-10T17:13:57Z</dcterms:modified>
</cp:coreProperties>
</file>