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Simulation, Copyright  Wiley-IEEE, CMOSedu.com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9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267200" y="228600"/>
            <a:ext cx="44196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317817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743200"/>
            <a:ext cx="8229600" cy="361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04800"/>
            <a:ext cx="564832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737235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0"/>
            <a:ext cx="767715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124200"/>
            <a:ext cx="8229600" cy="3230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59436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743200"/>
            <a:ext cx="8229600" cy="361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0"/>
            <a:ext cx="509587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572000"/>
            <a:ext cx="8229600" cy="1782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0"/>
            <a:ext cx="5334000" cy="442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590073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0"/>
            <a:ext cx="513238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6096000" cy="46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0"/>
            <a:ext cx="58102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"/>
            <a:ext cx="4597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6400800" cy="461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400800" cy="450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6019799" cy="447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8768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28600"/>
            <a:ext cx="495300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239000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"/>
            <a:ext cx="73152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52400"/>
            <a:ext cx="474345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5246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"/>
            <a:ext cx="495300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9718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28600"/>
            <a:ext cx="475297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0"/>
            <a:ext cx="751998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69766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0"/>
            <a:ext cx="72104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400800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686276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73279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3629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0" y="0"/>
            <a:ext cx="3810000" cy="6400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0225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4803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586581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6484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572000"/>
            <a:ext cx="8229600" cy="1782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0"/>
            <a:ext cx="4775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525</Words>
  <Application>Microsoft Office PowerPoint</Application>
  <PresentationFormat>On-screen Show (4:3)</PresentationFormat>
  <Paragraphs>35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Figures from CMOS Circuit Design, Layout, and Simulation</dc:title>
  <dc:creator> R. Jacob Baker</dc:creator>
  <cp:lastModifiedBy>jbaker</cp:lastModifiedBy>
  <cp:revision>36</cp:revision>
  <dcterms:created xsi:type="dcterms:W3CDTF">2008-01-31T18:36:54Z</dcterms:created>
  <dcterms:modified xsi:type="dcterms:W3CDTF">2015-04-08T23:57:36Z</dcterms:modified>
</cp:coreProperties>
</file>