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76200"/>
            <a:ext cx="72771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181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8163" y="76200"/>
            <a:ext cx="55832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105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7150"/>
            <a:ext cx="5891213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" y="228600"/>
            <a:ext cx="79914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700" y="152400"/>
            <a:ext cx="62865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152400"/>
            <a:ext cx="6715125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961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629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152400"/>
            <a:ext cx="603408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152400"/>
            <a:ext cx="681513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7867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863" y="95250"/>
            <a:ext cx="6434137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295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724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6010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775" y="133350"/>
            <a:ext cx="66770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437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538" y="152400"/>
            <a:ext cx="659606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295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1913"/>
            <a:ext cx="5562600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"/>
            <a:ext cx="81248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8625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057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531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934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152400"/>
            <a:ext cx="82105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825" y="152400"/>
            <a:ext cx="66579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5250"/>
            <a:ext cx="4495800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78867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788" y="76200"/>
            <a:ext cx="4900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4775"/>
            <a:ext cx="53244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"/>
            <a:ext cx="84296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8580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772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70104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0867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813"/>
            <a:ext cx="6553200" cy="462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4545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200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9134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2438" y="76200"/>
            <a:ext cx="55927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52400"/>
            <a:ext cx="77438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5151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8225" y="109538"/>
            <a:ext cx="4702175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738" y="76200"/>
            <a:ext cx="51990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511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80963"/>
            <a:ext cx="5581650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38" y="76200"/>
            <a:ext cx="74771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5452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1880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152400"/>
            <a:ext cx="7839075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152400"/>
            <a:ext cx="48482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42875"/>
            <a:ext cx="48387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60095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5888" y="152400"/>
            <a:ext cx="63722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770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4775"/>
            <a:ext cx="5410200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228600"/>
            <a:ext cx="3505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181600" cy="584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391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49339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152400"/>
            <a:ext cx="51625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4775"/>
            <a:ext cx="634365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724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2007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438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1020</Words>
  <Application>Microsoft Office PowerPoint</Application>
  <PresentationFormat>On-screen Show (4:3)</PresentationFormat>
  <Paragraphs>68</Paragraphs>
  <Slides>68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1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24 Figures from CMOS Circuit Design, Layout, and Simulation</dc:title>
  <dc:creator> R. Jacob Baker</dc:creator>
  <cp:lastModifiedBy>R. Jacob Baker</cp:lastModifiedBy>
  <cp:revision>63</cp:revision>
  <dcterms:created xsi:type="dcterms:W3CDTF">2008-01-31T18:36:54Z</dcterms:created>
  <dcterms:modified xsi:type="dcterms:W3CDTF">2010-09-02T00:14:37Z</dcterms:modified>
</cp:coreProperties>
</file>