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73" autoAdjust="0"/>
    <p:restoredTop sz="94660"/>
  </p:normalViewPr>
  <p:slideViewPr>
    <p:cSldViewPr>
      <p:cViewPr varScale="1">
        <p:scale>
          <a:sx n="108" d="100"/>
          <a:sy n="108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7913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858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518401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858000" cy="452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"/>
            <a:ext cx="5463988" cy="417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772811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43800" cy="358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1819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66675"/>
            <a:ext cx="55245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70961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86772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638800" cy="4381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725" y="228600"/>
            <a:ext cx="74580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762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5054064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81600" y="152400"/>
            <a:ext cx="3733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8006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324600" cy="439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613" y="152400"/>
            <a:ext cx="62007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6670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5816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5876925" cy="4312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816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8007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"/>
            <a:ext cx="6943725" cy="411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"/>
            <a:ext cx="41275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795057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4959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4104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311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63" y="152400"/>
            <a:ext cx="79914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"/>
            <a:ext cx="5910923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64356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110973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267575" cy="415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115300" cy="370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2007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762750" cy="427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962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034088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86588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991350" cy="3567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5342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6705600" cy="422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0104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159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52400"/>
            <a:ext cx="83343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20806" cy="350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45795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8674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53533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52400"/>
            <a:ext cx="3516656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5867400" cy="3260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038850" cy="356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900" y="228600"/>
            <a:ext cx="68961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6950" y="228600"/>
            <a:ext cx="46672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810</Words>
  <Application>Microsoft Office PowerPoint</Application>
  <PresentationFormat>On-screen Show (4:3)</PresentationFormat>
  <Paragraphs>54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29 Figures from CMOS Circuit Design, Layout, and Simulation</dc:title>
  <dc:creator> R. Jacob Baker</dc:creator>
  <cp:lastModifiedBy>jbaker</cp:lastModifiedBy>
  <cp:revision>70</cp:revision>
  <dcterms:created xsi:type="dcterms:W3CDTF">2008-01-31T18:36:54Z</dcterms:created>
  <dcterms:modified xsi:type="dcterms:W3CDTF">2011-10-12T16:38:59Z</dcterms:modified>
</cp:coreProperties>
</file>