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10000"/>
            <a:ext cx="83058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962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267200"/>
            <a:ext cx="83058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4103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79057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419600"/>
            <a:ext cx="83058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9342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733800"/>
            <a:ext cx="83058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7533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572000"/>
            <a:ext cx="83058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50292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8294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562600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3058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2486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8103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305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1342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10000"/>
            <a:ext cx="83058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2391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01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343400"/>
            <a:ext cx="83058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5438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9248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3058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3439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419600"/>
            <a:ext cx="83058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19800" cy="413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342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257800" y="228600"/>
            <a:ext cx="3581400" cy="597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4819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4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3816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733800"/>
            <a:ext cx="83058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4010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343400"/>
            <a:ext cx="83058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2580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267200"/>
            <a:ext cx="83058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198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79145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3058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3437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77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14800"/>
            <a:ext cx="83058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6198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41020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05200"/>
            <a:ext cx="8305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3629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3058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961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743200"/>
            <a:ext cx="83058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1723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580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9438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3058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79248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3247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8382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677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038600"/>
            <a:ext cx="83058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3152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3058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9343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40067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51054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3058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7152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3058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5533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81400"/>
            <a:ext cx="83058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296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910263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76600"/>
            <a:ext cx="8305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4198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3058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2486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3058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79914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438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334000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3058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3914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3058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5438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8962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495800"/>
            <a:ext cx="83058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294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3058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5628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63627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048000"/>
            <a:ext cx="83058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3529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14800"/>
            <a:ext cx="83058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962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485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58190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724400"/>
            <a:ext cx="83058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2009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3058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103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693</Words>
  <Application>Microsoft Office PowerPoint</Application>
  <PresentationFormat>On-screen Show (4:3)</PresentationFormat>
  <Paragraphs>63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6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Figures from CMOS Mixed-Signal Circuit Design</dc:title>
  <dc:creator> R. Jacob Baker</dc:creator>
  <cp:lastModifiedBy>R. Jacob Baker</cp:lastModifiedBy>
  <cp:revision>32</cp:revision>
  <dcterms:created xsi:type="dcterms:W3CDTF">2008-01-31T18:36:54Z</dcterms:created>
  <dcterms:modified xsi:type="dcterms:W3CDTF">2010-09-02T00:24:20Z</dcterms:modified>
</cp:coreProperties>
</file>