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-3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" y="6537325"/>
            <a:ext cx="8686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/>
              <a:t>Figures from CMOS Circuit Design, Layout, and </a:t>
            </a:r>
            <a:r>
              <a:rPr lang="en-US" smtClean="0"/>
              <a:t>Simulation, Copyright Wiley-IEEE, CMOSedu.com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200400"/>
            <a:ext cx="8229600" cy="3154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81000"/>
            <a:ext cx="7353300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12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2513" y="76200"/>
            <a:ext cx="7038975" cy="367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22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5588" y="57150"/>
            <a:ext cx="6170612" cy="451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33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04775"/>
            <a:ext cx="6496050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43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14300"/>
            <a:ext cx="54864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53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76200"/>
            <a:ext cx="57943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63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343400"/>
            <a:ext cx="8229600" cy="2011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76200"/>
            <a:ext cx="6581775" cy="416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74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352800"/>
            <a:ext cx="8229600" cy="3001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76200"/>
            <a:ext cx="5514975" cy="319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84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76200"/>
            <a:ext cx="638175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94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76200"/>
            <a:ext cx="72548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04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76200"/>
            <a:ext cx="69215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0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28600"/>
            <a:ext cx="6781800" cy="440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15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114800"/>
            <a:ext cx="8229600" cy="2239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66838" y="76200"/>
            <a:ext cx="6410325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25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52400"/>
            <a:ext cx="5838825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35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1450" y="152400"/>
            <a:ext cx="6178550" cy="449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45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625" y="152400"/>
            <a:ext cx="7496175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560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8350" y="76200"/>
            <a:ext cx="504825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662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038600"/>
            <a:ext cx="82296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"/>
            <a:ext cx="7867650" cy="364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463" y="152400"/>
            <a:ext cx="5595937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867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52400"/>
            <a:ext cx="6543675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296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76200"/>
            <a:ext cx="6324600" cy="448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07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0"/>
            <a:ext cx="8229600" cy="2544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07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3475" y="114300"/>
            <a:ext cx="687705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09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34000" y="152400"/>
            <a:ext cx="33528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" y="19050"/>
            <a:ext cx="5229225" cy="607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17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17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81225" y="228600"/>
            <a:ext cx="4752975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27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5100" y="152400"/>
            <a:ext cx="37719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37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37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" y="152400"/>
            <a:ext cx="8115300" cy="39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48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352800"/>
            <a:ext cx="8229600" cy="3001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48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52400"/>
            <a:ext cx="6553200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58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581400"/>
            <a:ext cx="8229600" cy="2773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58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"/>
            <a:ext cx="8058150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686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68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76200"/>
            <a:ext cx="6400800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789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78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76200"/>
            <a:ext cx="5638800" cy="451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891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791200" y="152400"/>
            <a:ext cx="32004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89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47625"/>
            <a:ext cx="5564188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3993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3994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52400"/>
            <a:ext cx="5872163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096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715000" y="152400"/>
            <a:ext cx="32766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09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66675"/>
            <a:ext cx="5568950" cy="526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12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733800"/>
            <a:ext cx="8229600" cy="2620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28600"/>
            <a:ext cx="75438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198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962400" y="228600"/>
            <a:ext cx="4724400" cy="612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19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85725"/>
            <a:ext cx="3771900" cy="631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301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2895600"/>
            <a:ext cx="8229600" cy="3459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30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304800"/>
            <a:ext cx="7077075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403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86200"/>
            <a:ext cx="8229600" cy="2468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40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52400"/>
            <a:ext cx="6172200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505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038600"/>
            <a:ext cx="8229600" cy="2316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50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6300" y="152400"/>
            <a:ext cx="7353300" cy="364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608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60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76200"/>
            <a:ext cx="6789738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710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71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76200"/>
            <a:ext cx="647541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813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81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4975" y="76200"/>
            <a:ext cx="56292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4915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91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76200"/>
            <a:ext cx="4805363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5017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6147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86200"/>
            <a:ext cx="8229600" cy="2468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52400"/>
            <a:ext cx="6943725" cy="34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7171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52400"/>
            <a:ext cx="6645275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8195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4724400"/>
            <a:ext cx="82296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28600"/>
            <a:ext cx="8362950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9219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791200" y="152400"/>
            <a:ext cx="32004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28575"/>
            <a:ext cx="5632450" cy="538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Figures from CMOS Circuit Design, Layout, and Simulation, Copyright Wiley-IEEE, CMOSedu.com</a:t>
            </a:r>
          </a:p>
        </p:txBody>
      </p:sp>
      <p:sp>
        <p:nvSpPr>
          <p:cNvPr id="10243" name="Rectangle 8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638800" y="152400"/>
            <a:ext cx="3352800" cy="6202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" y="38100"/>
            <a:ext cx="5475288" cy="544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720</Words>
  <Application>Microsoft Office PowerPoint</Application>
  <PresentationFormat>On-screen Show (4:3)</PresentationFormat>
  <Paragraphs>48</Paragraphs>
  <Slides>48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1" baseType="lpstr">
      <vt:lpstr>Arial</vt:lpstr>
      <vt:lpstr>Calibri</vt:lpstr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</vt:vector>
  </TitlesOfParts>
  <Company>CMOSedu.com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17 Figures from CMOS Circuit Design, Layout, and Simulation</dc:title>
  <dc:creator> R. Jacob Baker</dc:creator>
  <cp:lastModifiedBy>R. Jacob Baker</cp:lastModifiedBy>
  <cp:revision>37</cp:revision>
  <dcterms:created xsi:type="dcterms:W3CDTF">2008-01-31T18:36:54Z</dcterms:created>
  <dcterms:modified xsi:type="dcterms:W3CDTF">2010-09-02T00:12:22Z</dcterms:modified>
</cp:coreProperties>
</file>