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55478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"/>
            <a:ext cx="4719638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2225" y="180975"/>
            <a:ext cx="39909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79724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8077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825" y="142875"/>
            <a:ext cx="50577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4450" y="304800"/>
            <a:ext cx="64579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1450"/>
            <a:ext cx="69342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75342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50" y="228600"/>
            <a:ext cx="760095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29602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"/>
            <a:ext cx="431482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1913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4975" y="228600"/>
            <a:ext cx="5762625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"/>
            <a:ext cx="4724400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152400"/>
            <a:ext cx="75819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228600"/>
            <a:ext cx="67437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025" y="152400"/>
            <a:ext cx="71913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548438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675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58769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3818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"/>
            <a:ext cx="40671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" y="133350"/>
            <a:ext cx="79629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" y="76200"/>
            <a:ext cx="734377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1450"/>
            <a:ext cx="79057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0150" y="304800"/>
            <a:ext cx="67246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514600"/>
            <a:ext cx="8229600" cy="3840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7246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5025" y="76200"/>
            <a:ext cx="49815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6102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4849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1722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4198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0638" y="152400"/>
            <a:ext cx="656272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75" y="152400"/>
            <a:ext cx="75914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3825"/>
            <a:ext cx="626745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775" y="114300"/>
            <a:ext cx="59150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5950" y="152400"/>
            <a:ext cx="53530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787717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4775"/>
            <a:ext cx="86391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153150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650" y="152400"/>
            <a:ext cx="63817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"/>
            <a:ext cx="69992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1342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152400"/>
            <a:ext cx="68199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562600" cy="578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47700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7628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8483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25" y="123825"/>
            <a:ext cx="64293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7724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372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"/>
            <a:ext cx="64770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627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8959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723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9913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775" y="152400"/>
            <a:ext cx="59150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350" y="152400"/>
            <a:ext cx="65722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663" y="228600"/>
            <a:ext cx="544353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915</Words>
  <Application>Microsoft Office PowerPoint</Application>
  <PresentationFormat>On-screen Show (4:3)</PresentationFormat>
  <Paragraphs>61</Paragraphs>
  <Slides>61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4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21 Figures from CMOS Circuit Design, Layout, and Simulation</dc:title>
  <dc:creator> R. Jacob Baker</dc:creator>
  <cp:lastModifiedBy>R. Jacob Baker</cp:lastModifiedBy>
  <cp:revision>46</cp:revision>
  <dcterms:created xsi:type="dcterms:W3CDTF">2008-01-31T18:36:54Z</dcterms:created>
  <dcterms:modified xsi:type="dcterms:W3CDTF">2010-09-02T00:13:50Z</dcterms:modified>
</cp:coreProperties>
</file>