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67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52400" y="6537325"/>
            <a:ext cx="86868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dirty="0"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4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4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4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4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4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05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429000"/>
            <a:ext cx="8229600" cy="2925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38450" y="76200"/>
            <a:ext cx="348615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126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114800"/>
            <a:ext cx="8229600" cy="2239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126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52400"/>
            <a:ext cx="7962900" cy="384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229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114800"/>
            <a:ext cx="8229600" cy="2239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229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650" y="152400"/>
            <a:ext cx="7829550" cy="382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331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10000"/>
            <a:ext cx="8229600" cy="2544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331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0700" y="152400"/>
            <a:ext cx="5524500" cy="345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433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434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76200"/>
            <a:ext cx="5324475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536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536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55563"/>
            <a:ext cx="4724400" cy="451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638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267200"/>
            <a:ext cx="8229600" cy="2087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638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52400"/>
            <a:ext cx="7696200" cy="390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741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114800"/>
            <a:ext cx="8229600" cy="2239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741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52400"/>
            <a:ext cx="7248525" cy="369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843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657600"/>
            <a:ext cx="8229600" cy="2697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843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6325" y="152400"/>
            <a:ext cx="6924675" cy="307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945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946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55563"/>
            <a:ext cx="4876800" cy="4592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048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048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114300"/>
            <a:ext cx="5191125" cy="453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07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10000"/>
            <a:ext cx="8229600" cy="2544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07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25" y="76200"/>
            <a:ext cx="6048375" cy="368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150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038600"/>
            <a:ext cx="8229600" cy="2316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150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43100" y="133350"/>
            <a:ext cx="5295900" cy="367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253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505200"/>
            <a:ext cx="8229600" cy="2849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253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81125" y="123825"/>
            <a:ext cx="6391275" cy="307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355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355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03338" y="152400"/>
            <a:ext cx="640715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457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038600"/>
            <a:ext cx="8229600" cy="2316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458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42875"/>
            <a:ext cx="7496175" cy="351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560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962400"/>
            <a:ext cx="8229600" cy="2392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560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52400"/>
            <a:ext cx="7896225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662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419600"/>
            <a:ext cx="8229600" cy="1935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662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2450" y="228600"/>
            <a:ext cx="805815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765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765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76200"/>
            <a:ext cx="6934200" cy="444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867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867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61925"/>
            <a:ext cx="8096250" cy="425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969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970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01600"/>
            <a:ext cx="6400800" cy="447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072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072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12875" y="76200"/>
            <a:ext cx="628332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09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352800"/>
            <a:ext cx="8229600" cy="3001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10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52400"/>
            <a:ext cx="8020050" cy="286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174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267200"/>
            <a:ext cx="8229600" cy="2087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174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76200"/>
            <a:ext cx="8477250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277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2743200"/>
            <a:ext cx="8229600" cy="3611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277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52400"/>
            <a:ext cx="6553200" cy="253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379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791200" y="152400"/>
            <a:ext cx="3200400" cy="6202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379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66675"/>
            <a:ext cx="5575300" cy="564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481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343400"/>
            <a:ext cx="8229600" cy="2011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482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33450" y="66675"/>
            <a:ext cx="7219950" cy="412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584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584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52400"/>
            <a:ext cx="621665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686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733800"/>
            <a:ext cx="8229600" cy="2620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686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228600"/>
            <a:ext cx="7772400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789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789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52525" y="76200"/>
            <a:ext cx="6924675" cy="437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891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891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16038" y="76200"/>
            <a:ext cx="6380162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993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657600"/>
            <a:ext cx="8229600" cy="2697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994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66825" y="228600"/>
            <a:ext cx="6505575" cy="329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096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096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63675" y="76200"/>
            <a:ext cx="6308725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512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495800"/>
            <a:ext cx="8229600" cy="1858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12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52400"/>
            <a:ext cx="8105775" cy="410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198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505200"/>
            <a:ext cx="8229600" cy="2849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198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3925" y="133350"/>
            <a:ext cx="7381875" cy="299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301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301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76200"/>
            <a:ext cx="5953125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403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343400"/>
            <a:ext cx="8229600" cy="2011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403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76200"/>
            <a:ext cx="7467600" cy="408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505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506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76200"/>
            <a:ext cx="6078538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608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715000" y="152400"/>
            <a:ext cx="3276600" cy="6202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608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95250"/>
            <a:ext cx="5419725" cy="600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710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710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76200"/>
            <a:ext cx="5562600" cy="445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813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0"/>
            <a:ext cx="5181600" cy="4570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915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915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104775"/>
            <a:ext cx="5619750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5017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334000" y="152400"/>
            <a:ext cx="3657600" cy="6202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018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76200"/>
            <a:ext cx="5106988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5120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120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76200"/>
            <a:ext cx="5410200" cy="451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614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343400"/>
            <a:ext cx="8229600" cy="2011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614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228600"/>
            <a:ext cx="7038975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5222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222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104775"/>
            <a:ext cx="4603750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5325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038600"/>
            <a:ext cx="8229600" cy="2316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325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95250"/>
            <a:ext cx="8210550" cy="356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5427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657600"/>
            <a:ext cx="8229600" cy="2697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427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19300" y="152400"/>
            <a:ext cx="6210300" cy="331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5529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429000"/>
            <a:ext cx="8229600" cy="2925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530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152400"/>
            <a:ext cx="5943600" cy="301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5632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2743200"/>
            <a:ext cx="8229600" cy="3611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632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95250"/>
            <a:ext cx="6867525" cy="234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5734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734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0"/>
            <a:ext cx="6762750" cy="460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5837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200400"/>
            <a:ext cx="8229600" cy="3154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837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76200"/>
            <a:ext cx="6819900" cy="299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5939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717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717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228600"/>
            <a:ext cx="6781800" cy="430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819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819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228600"/>
            <a:ext cx="6153150" cy="380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921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562600" y="152400"/>
            <a:ext cx="3352800" cy="6202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922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76200"/>
            <a:ext cx="5354638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024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024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76200"/>
            <a:ext cx="4956175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</TotalTime>
  <Words>855</Words>
  <Application>Microsoft Office PowerPoint</Application>
  <PresentationFormat>On-screen Show (4:3)</PresentationFormat>
  <Paragraphs>57</Paragraphs>
  <Slides>57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57</vt:i4>
      </vt:variant>
    </vt:vector>
  </HeadingPairs>
  <TitlesOfParts>
    <vt:vector size="58" baseType="lpstr">
      <vt:lpstr>Default Design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</vt:vector>
  </TitlesOfParts>
  <Company>CMOSedu.com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20 Figures from CMOS Circuit Design, Layout, and Simulation</dc:title>
  <dc:creator> R. Jacob Baker</dc:creator>
  <cp:lastModifiedBy>jbaker</cp:lastModifiedBy>
  <cp:revision>53</cp:revision>
  <dcterms:created xsi:type="dcterms:W3CDTF">2008-01-31T18:36:54Z</dcterms:created>
  <dcterms:modified xsi:type="dcterms:W3CDTF">2015-04-09T00:02:38Z</dcterms:modified>
</cp:coreProperties>
</file>