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</a:t>
            </a:r>
            <a:r>
              <a:rPr lang="en-US"/>
              <a:t>CMOSedu.com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81000"/>
            <a:ext cx="6705600" cy="415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538" y="152400"/>
            <a:ext cx="74342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62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19600"/>
            <a:ext cx="81534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0200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429000"/>
            <a:ext cx="81534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324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1534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2771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657600"/>
            <a:ext cx="81534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486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1534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4485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971800"/>
            <a:ext cx="81534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7343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68667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1534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1" y="228601"/>
            <a:ext cx="723722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852987" cy="467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581400"/>
            <a:ext cx="81534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678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1534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677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1534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"/>
            <a:ext cx="54387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267200"/>
            <a:ext cx="81534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77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962400"/>
            <a:ext cx="81534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73914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267200"/>
            <a:ext cx="81534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629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76800"/>
            <a:ext cx="8153400" cy="1554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581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220</Words>
  <Application>Microsoft Office PowerPoint</Application>
  <PresentationFormat>On-screen Show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 Figures from CMOS Mixed-Signal Circuit Design</dc:title>
  <dc:creator> R. Jacob Baker</dc:creator>
  <cp:lastModifiedBy>jbaker</cp:lastModifiedBy>
  <cp:revision>26</cp:revision>
  <dcterms:created xsi:type="dcterms:W3CDTF">2008-01-31T18:36:54Z</dcterms:created>
  <dcterms:modified xsi:type="dcterms:W3CDTF">2010-12-13T18:12:04Z</dcterms:modified>
</cp:coreProperties>
</file>