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495800"/>
            <a:ext cx="8229600" cy="1858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0"/>
            <a:ext cx="578485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895600"/>
            <a:ext cx="8229600" cy="3459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81000"/>
            <a:ext cx="785812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8600"/>
            <a:ext cx="73596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0"/>
            <a:ext cx="7781925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533400"/>
            <a:ext cx="7134225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8581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00400"/>
            <a:ext cx="82296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04800"/>
            <a:ext cx="66579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"/>
            <a:ext cx="7477125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8600"/>
            <a:ext cx="7810500" cy="429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52400"/>
            <a:ext cx="4824413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00400"/>
            <a:ext cx="82296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81000"/>
            <a:ext cx="72199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0"/>
            <a:ext cx="652145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304800"/>
            <a:ext cx="7105650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28600"/>
            <a:ext cx="739140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52400"/>
            <a:ext cx="4799013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8477250" cy="425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971800"/>
            <a:ext cx="8229600" cy="3382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81000"/>
            <a:ext cx="759142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0"/>
            <a:ext cx="4710113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9063" y="76200"/>
            <a:ext cx="59134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0"/>
            <a:ext cx="547846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"/>
            <a:ext cx="63246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00400"/>
            <a:ext cx="82296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8600"/>
            <a:ext cx="76390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0"/>
            <a:ext cx="636746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"/>
            <a:ext cx="8010525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0"/>
            <a:ext cx="7248525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"/>
            <a:ext cx="747077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2538" y="304800"/>
            <a:ext cx="669448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0"/>
            <a:ext cx="62896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04800"/>
            <a:ext cx="75057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82010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04800"/>
            <a:ext cx="66008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480</Words>
  <Application>Microsoft Office PowerPoint</Application>
  <PresentationFormat>On-screen Show (4:3)</PresentationFormat>
  <Paragraphs>32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Arial</vt:lpstr>
      <vt:lpstr>Calibri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 Figures from CMOS Circuit Design, Layout, and Simulation</dc:title>
  <dc:creator> R. Jacob Baker</dc:creator>
  <cp:lastModifiedBy>R. Jacob Baker</cp:lastModifiedBy>
  <cp:revision>24</cp:revision>
  <dcterms:created xsi:type="dcterms:W3CDTF">2008-01-31T18:36:54Z</dcterms:created>
  <dcterms:modified xsi:type="dcterms:W3CDTF">2010-09-02T00:06:10Z</dcterms:modified>
</cp:coreProperties>
</file>