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799147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150" y="152400"/>
            <a:ext cx="75057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0675" y="152400"/>
            <a:ext cx="59626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"/>
            <a:ext cx="63341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782002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7245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745807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3525" y="152400"/>
            <a:ext cx="61626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62484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257800" y="228600"/>
            <a:ext cx="36576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4953000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9738" y="152400"/>
            <a:ext cx="5724525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76200"/>
            <a:ext cx="69151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152400"/>
            <a:ext cx="700087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78192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805738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719137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2050" y="152400"/>
            <a:ext cx="6762750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59911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5163" y="76200"/>
            <a:ext cx="51514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69850"/>
            <a:ext cx="5805488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4925" y="152400"/>
            <a:ext cx="65436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"/>
            <a:ext cx="49228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152400"/>
            <a:ext cx="78867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95250"/>
            <a:ext cx="4267200" cy="456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95263"/>
            <a:ext cx="5272088" cy="437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96838"/>
            <a:ext cx="5311775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04775"/>
            <a:ext cx="547687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76200"/>
            <a:ext cx="66103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7625"/>
            <a:ext cx="464820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"/>
            <a:ext cx="41624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3820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70866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6477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7863" y="76200"/>
            <a:ext cx="524827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553200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"/>
            <a:ext cx="42291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186488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"/>
            <a:ext cx="44100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850" y="152400"/>
            <a:ext cx="61531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1638" y="76200"/>
            <a:ext cx="58007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5063" y="152400"/>
            <a:ext cx="43338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630</Words>
  <Application>Microsoft Office PowerPoint</Application>
  <PresentationFormat>On-screen Show (4:3)</PresentationFormat>
  <Paragraphs>42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22 Figures from CMOS Circuit Design, Layout, and Simulation</dc:title>
  <dc:creator> R. Jacob Baker</dc:creator>
  <cp:lastModifiedBy>R. Jacob Baker</cp:lastModifiedBy>
  <cp:revision>43</cp:revision>
  <dcterms:created xsi:type="dcterms:W3CDTF">2008-01-31T18:36:54Z</dcterms:created>
  <dcterms:modified xsi:type="dcterms:W3CDTF">2010-09-02T00:14:07Z</dcterms:modified>
</cp:coreProperties>
</file>