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6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"/>
            <a:ext cx="65151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52400"/>
            <a:ext cx="553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76200"/>
            <a:ext cx="66675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1925"/>
            <a:ext cx="713422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743200"/>
            <a:ext cx="8229600" cy="3611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8600"/>
            <a:ext cx="53149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76200"/>
            <a:ext cx="559435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8600"/>
            <a:ext cx="705802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"/>
            <a:ext cx="721042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"/>
            <a:ext cx="5381625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76200"/>
            <a:ext cx="525780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867400" y="152400"/>
            <a:ext cx="31242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560705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8599"/>
            <a:ext cx="5334000" cy="438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8450" y="76200"/>
            <a:ext cx="586263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76200"/>
            <a:ext cx="77343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6088" y="76200"/>
            <a:ext cx="514191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0550" y="71438"/>
            <a:ext cx="5454650" cy="457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124200"/>
            <a:ext cx="8229600" cy="3230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633412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3475" y="152400"/>
            <a:ext cx="686752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8600"/>
            <a:ext cx="741997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325" y="304800"/>
            <a:ext cx="775335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124200"/>
            <a:ext cx="8229600" cy="3230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7722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105400" y="228600"/>
            <a:ext cx="3886200" cy="612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4514850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971800"/>
            <a:ext cx="8229600" cy="3382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8600"/>
            <a:ext cx="61341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3450" y="0"/>
            <a:ext cx="50355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486400" y="228600"/>
            <a:ext cx="3505200" cy="612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5102225" cy="633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26745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95800"/>
            <a:ext cx="8229600" cy="1858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0"/>
            <a:ext cx="4391025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76200"/>
            <a:ext cx="461803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76200"/>
            <a:ext cx="497681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76200"/>
            <a:ext cx="6248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465</Words>
  <Application>Microsoft Office PowerPoint</Application>
  <PresentationFormat>On-screen Show (4:3)</PresentationFormat>
  <Paragraphs>31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 Figures from CMOS Circuit Design, Layout, and Simulation</dc:title>
  <dc:creator> R. Jacob Baker</dc:creator>
  <cp:lastModifiedBy>jbaker</cp:lastModifiedBy>
  <cp:revision>33</cp:revision>
  <dcterms:created xsi:type="dcterms:W3CDTF">2008-01-31T18:36:54Z</dcterms:created>
  <dcterms:modified xsi:type="dcterms:W3CDTF">2011-12-05T00:34:02Z</dcterms:modified>
</cp:coreProperties>
</file>