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6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04800"/>
            <a:ext cx="658177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1113" y="76200"/>
            <a:ext cx="6581775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76600"/>
            <a:ext cx="82296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"/>
            <a:ext cx="695325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6934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14300"/>
            <a:ext cx="6372225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95337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"/>
            <a:ext cx="8067675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34377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5425" y="57150"/>
            <a:ext cx="627697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791325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525" y="152400"/>
            <a:ext cx="68484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124200"/>
            <a:ext cx="8229600" cy="3230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2750" y="142875"/>
            <a:ext cx="32956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5820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"/>
            <a:ext cx="81534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81037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6485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52400"/>
            <a:ext cx="5438775" cy="436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76200"/>
            <a:ext cx="684847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4582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52400"/>
            <a:ext cx="48958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91200" y="152400"/>
            <a:ext cx="31242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" y="95250"/>
            <a:ext cx="56769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686675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85725"/>
            <a:ext cx="61817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7425" y="152400"/>
            <a:ext cx="462915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"/>
            <a:ext cx="7172325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953000" y="152400"/>
            <a:ext cx="37338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6675"/>
            <a:ext cx="4792663" cy="602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8275" y="228600"/>
            <a:ext cx="6257925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620000" cy="39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1100" y="152400"/>
            <a:ext cx="666750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3450" y="152400"/>
            <a:ext cx="721995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486400" y="152400"/>
            <a:ext cx="34290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52388"/>
            <a:ext cx="5340350" cy="543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89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114300"/>
            <a:ext cx="5972175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76200"/>
            <a:ext cx="4800600" cy="453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048000"/>
            <a:ext cx="8229600" cy="3306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152400"/>
            <a:ext cx="816292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52400"/>
            <a:ext cx="523875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19400"/>
            <a:ext cx="8229600" cy="3535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52400"/>
            <a:ext cx="391477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30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048000"/>
            <a:ext cx="8229600" cy="3306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5575" y="152400"/>
            <a:ext cx="378142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40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3150" y="152400"/>
            <a:ext cx="443865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50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743200"/>
            <a:ext cx="8229600" cy="3611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8600"/>
            <a:ext cx="660082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60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76200"/>
            <a:ext cx="3762375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71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76200"/>
            <a:ext cx="361950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81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52400"/>
            <a:ext cx="3876675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91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76200"/>
            <a:ext cx="6400800" cy="450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01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76200"/>
            <a:ext cx="586740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28588"/>
            <a:ext cx="660082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971800"/>
            <a:ext cx="8229600" cy="3382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33350"/>
            <a:ext cx="778192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7263" y="76200"/>
            <a:ext cx="722947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2513" y="152400"/>
            <a:ext cx="70389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2025" y="76200"/>
            <a:ext cx="721995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86752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750</Words>
  <Application>Microsoft Office PowerPoint</Application>
  <PresentationFormat>On-screen Show (4:3)</PresentationFormat>
  <Paragraphs>50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9 Figures from CMOS Circuit Design, Layout, and Simulation</dc:title>
  <dc:creator> R. Jacob Baker</dc:creator>
  <cp:lastModifiedBy>jbaker</cp:lastModifiedBy>
  <cp:revision>41</cp:revision>
  <dcterms:created xsi:type="dcterms:W3CDTF">2008-01-31T18:36:54Z</dcterms:created>
  <dcterms:modified xsi:type="dcterms:W3CDTF">2015-04-08T23:59:05Z</dcterms:modified>
</cp:coreProperties>
</file>