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6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537325"/>
            <a:ext cx="8686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048000"/>
            <a:ext cx="8229600" cy="3306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28600"/>
            <a:ext cx="7343775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12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76200"/>
            <a:ext cx="4876800" cy="442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22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52400"/>
            <a:ext cx="5507038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33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28600"/>
            <a:ext cx="5791200" cy="3243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43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91000"/>
            <a:ext cx="8229600" cy="2163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33575" y="152400"/>
            <a:ext cx="5229225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53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28600"/>
            <a:ext cx="4851442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63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28600"/>
            <a:ext cx="5181600" cy="3045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74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52400"/>
            <a:ext cx="4724400" cy="4499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84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52400"/>
            <a:ext cx="4593842" cy="434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94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86200"/>
            <a:ext cx="8229600" cy="2468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52400"/>
            <a:ext cx="6838950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4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52400"/>
            <a:ext cx="4895850" cy="4542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6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76200"/>
            <a:ext cx="4697413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15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76200"/>
            <a:ext cx="5105400" cy="457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25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33350"/>
            <a:ext cx="4657725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35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28600"/>
            <a:ext cx="6515100" cy="4309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45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0"/>
            <a:ext cx="5181600" cy="4565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56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52400"/>
            <a:ext cx="6501422" cy="445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66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"/>
            <a:ext cx="8058150" cy="4319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486400" y="152400"/>
            <a:ext cx="34290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57150"/>
            <a:ext cx="5329238" cy="588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86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2400"/>
            <a:ext cx="6886575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96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970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52400"/>
            <a:ext cx="5476875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00013"/>
            <a:ext cx="5105400" cy="454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0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0"/>
            <a:ext cx="480377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17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429000"/>
            <a:ext cx="82296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52400"/>
            <a:ext cx="7515225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27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76200"/>
            <a:ext cx="6002338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37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" y="152400"/>
            <a:ext cx="78867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48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48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33575" y="76200"/>
            <a:ext cx="5276850" cy="459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58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1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038600"/>
            <a:ext cx="82296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52400"/>
            <a:ext cx="6172200" cy="368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1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8600"/>
            <a:ext cx="8420100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1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343400"/>
            <a:ext cx="8229600" cy="2011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17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"/>
            <a:ext cx="7477125" cy="376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81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429000"/>
            <a:ext cx="82296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381000"/>
            <a:ext cx="5105400" cy="273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92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922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7825" y="152400"/>
            <a:ext cx="584835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02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733800"/>
            <a:ext cx="8229600" cy="2620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52400"/>
            <a:ext cx="5791200" cy="3540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782</TotalTime>
  <Words>510</Words>
  <Application>Microsoft Office PowerPoint</Application>
  <PresentationFormat>On-screen Show (4:3)</PresentationFormat>
  <Paragraphs>34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</vt:vector>
  </TitlesOfParts>
  <Company>CMOSedu.com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28 Figures from CMOS Circuit Design, Layout, and Simulation</dc:title>
  <dc:creator> R. Jacob Baker</dc:creator>
  <cp:lastModifiedBy>jbaker</cp:lastModifiedBy>
  <cp:revision>126</cp:revision>
  <dcterms:created xsi:type="dcterms:W3CDTF">2008-01-31T18:36:54Z</dcterms:created>
  <dcterms:modified xsi:type="dcterms:W3CDTF">2011-10-12T16:12:44Z</dcterms:modified>
</cp:coreProperties>
</file>