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152400"/>
            <a:ext cx="3352800" cy="624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105400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14800"/>
            <a:ext cx="8458200" cy="228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9724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267200"/>
            <a:ext cx="85344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60198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867400" y="228600"/>
            <a:ext cx="31242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5387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895600"/>
            <a:ext cx="8458200" cy="3505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0676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390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76600"/>
            <a:ext cx="8458200" cy="3124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50101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4582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675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458200" cy="2971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34365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05200"/>
            <a:ext cx="84582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7533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10000"/>
            <a:ext cx="84582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1629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048000"/>
            <a:ext cx="8458200" cy="3352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09600"/>
            <a:ext cx="58007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05200"/>
            <a:ext cx="84582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8295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96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667000"/>
            <a:ext cx="8458200" cy="3733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7341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048000"/>
            <a:ext cx="8458200" cy="3352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915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52768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228600"/>
            <a:ext cx="31242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4102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4582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769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9342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81600" y="228600"/>
            <a:ext cx="36576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492442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800600" y="152400"/>
            <a:ext cx="4038600" cy="624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39578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971800"/>
            <a:ext cx="8458200" cy="3429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73818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458200" cy="2438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51407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772400" cy="391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696436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51435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4582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8197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05200"/>
            <a:ext cx="84582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5628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458200" cy="3276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79248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1628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86200"/>
            <a:ext cx="8458200" cy="2514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867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4582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010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733800"/>
            <a:ext cx="8458200" cy="2667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6769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657600"/>
            <a:ext cx="84582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8202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05200"/>
            <a:ext cx="84582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8580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648200" y="304800"/>
            <a:ext cx="4191000" cy="609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9100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4582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2484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10000"/>
            <a:ext cx="84582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2200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458200" cy="2971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9914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458200" cy="3276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7912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514600"/>
            <a:ext cx="8458200" cy="3886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2481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419600"/>
            <a:ext cx="8458200" cy="198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4864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458200" cy="2971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79914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9530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52006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4770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953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00400"/>
            <a:ext cx="8458200" cy="3200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1342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58578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4582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3628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667000"/>
            <a:ext cx="8458200" cy="3733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4672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362200"/>
            <a:ext cx="8458200" cy="4038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0767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667000"/>
            <a:ext cx="8458200" cy="3733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3817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6962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5344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0577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191000"/>
            <a:ext cx="84582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715000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581400"/>
            <a:ext cx="84582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7343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660</Words>
  <Application>Microsoft Office PowerPoint</Application>
  <PresentationFormat>On-screen Show (4:3)</PresentationFormat>
  <Paragraphs>60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Figures from CMOS Mixed-Signal Circuit Design</dc:title>
  <dc:creator> R. Jacob Baker</dc:creator>
  <cp:lastModifiedBy>jbaker</cp:lastModifiedBy>
  <cp:revision>36</cp:revision>
  <dcterms:created xsi:type="dcterms:W3CDTF">2008-01-31T18:36:54Z</dcterms:created>
  <dcterms:modified xsi:type="dcterms:W3CDTF">2010-10-20T14:32:23Z</dcterms:modified>
</cp:coreProperties>
</file>