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5715000" cy="430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152400"/>
            <a:ext cx="32766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85725"/>
            <a:ext cx="551180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3013" y="152400"/>
            <a:ext cx="66579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4488" y="76200"/>
            <a:ext cx="59150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76200"/>
            <a:ext cx="5629275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3350"/>
            <a:ext cx="77724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743200"/>
            <a:ext cx="8229600" cy="361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9225" y="76200"/>
            <a:ext cx="63055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1088" y="76200"/>
            <a:ext cx="69818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76200"/>
            <a:ext cx="782955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638800" y="152400"/>
            <a:ext cx="33528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00013"/>
            <a:ext cx="5316538" cy="584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6200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76200"/>
            <a:ext cx="72009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188" y="152400"/>
            <a:ext cx="766762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"/>
            <a:ext cx="5853113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572000"/>
            <a:ext cx="8229600" cy="1782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6908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850" y="304800"/>
            <a:ext cx="5467350" cy="433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"/>
            <a:ext cx="586898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152400"/>
            <a:ext cx="32766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180975"/>
            <a:ext cx="54356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76200"/>
            <a:ext cx="672465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315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0988" y="76200"/>
            <a:ext cx="606901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14300"/>
            <a:ext cx="5562600" cy="441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76200"/>
            <a:ext cx="685800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25" y="152400"/>
            <a:ext cx="790575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9718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52400"/>
            <a:ext cx="55626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0175" y="152400"/>
            <a:ext cx="63722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6675"/>
            <a:ext cx="6096000" cy="455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76200"/>
            <a:ext cx="785812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3" y="76200"/>
            <a:ext cx="78009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3950" y="152400"/>
            <a:ext cx="689610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19400"/>
            <a:ext cx="8229600" cy="3535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"/>
            <a:ext cx="68961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9718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6825" y="228600"/>
            <a:ext cx="650557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71353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" y="123825"/>
            <a:ext cx="81724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1000" y="76200"/>
            <a:ext cx="5816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5151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76200"/>
            <a:ext cx="678973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76200"/>
            <a:ext cx="6019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19075"/>
            <a:ext cx="54102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223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1588" y="152400"/>
            <a:ext cx="66008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0650" y="104775"/>
            <a:ext cx="63627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" y="152400"/>
            <a:ext cx="80581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33350"/>
            <a:ext cx="59531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038" y="152400"/>
            <a:ext cx="778192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4833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32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52400"/>
            <a:ext cx="814387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427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04800"/>
            <a:ext cx="601980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52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196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8775" y="152400"/>
            <a:ext cx="588645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486400" y="152400"/>
            <a:ext cx="34290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63" y="76200"/>
            <a:ext cx="5310187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73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7343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83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638800" y="152400"/>
            <a:ext cx="32766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24192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93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93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76200"/>
            <a:ext cx="833437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04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04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7625" y="152400"/>
            <a:ext cx="64547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562600" y="152400"/>
            <a:ext cx="34290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2075"/>
            <a:ext cx="5029200" cy="595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3350"/>
            <a:ext cx="824230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24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638800" y="152400"/>
            <a:ext cx="33528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246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539115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34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76200"/>
            <a:ext cx="370046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45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76200"/>
            <a:ext cx="691991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55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55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425" y="76200"/>
            <a:ext cx="767715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65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" y="95250"/>
            <a:ext cx="762952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113" y="228600"/>
            <a:ext cx="81057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69818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960</Words>
  <Application>Microsoft Office PowerPoint</Application>
  <PresentationFormat>On-screen Show (4:3)</PresentationFormat>
  <Paragraphs>64</Paragraphs>
  <Slides>64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26 Figures from CMOS Circuit Design, Layout, and Simulation</dc:title>
  <dc:creator> R. Jacob Baker</dc:creator>
  <cp:lastModifiedBy>jbaker</cp:lastModifiedBy>
  <cp:revision>64</cp:revision>
  <dcterms:created xsi:type="dcterms:W3CDTF">2008-01-31T18:36:54Z</dcterms:created>
  <dcterms:modified xsi:type="dcterms:W3CDTF">2011-12-03T17:40:27Z</dcterms:modified>
</cp:coreProperties>
</file>