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7343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0866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676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771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486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581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1925"/>
            <a:ext cx="611346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52400"/>
            <a:ext cx="6572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105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52400"/>
            <a:ext cx="78009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486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53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199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9914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52400"/>
            <a:ext cx="73533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962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674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425" y="304800"/>
            <a:ext cx="6124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265738" cy="56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738" y="100013"/>
            <a:ext cx="5199062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2485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14300"/>
            <a:ext cx="72294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105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6007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3825"/>
            <a:ext cx="56769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674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5629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420</Words>
  <Application>Microsoft Office PowerPoint</Application>
  <PresentationFormat>On-screen Show (4:3)</PresentationFormat>
  <Paragraphs>28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 Figures from CMOS Circuit Design, Layout, and Simulation</dc:title>
  <dc:creator> R. Jacob Baker</dc:creator>
  <cp:lastModifiedBy>R. Jacob Baker</cp:lastModifiedBy>
  <cp:revision>31</cp:revision>
  <dcterms:created xsi:type="dcterms:W3CDTF">2008-01-31T18:36:54Z</dcterms:created>
  <dcterms:modified xsi:type="dcterms:W3CDTF">2010-09-02T00:08:28Z</dcterms:modified>
</cp:coreProperties>
</file>