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67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962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791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3058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95337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597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54292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750" y="152400"/>
            <a:ext cx="42608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1534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562600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228600"/>
            <a:ext cx="3124200" cy="597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59540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61118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8862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69753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8037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3723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3058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3437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305800" cy="274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8006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09600" y="4114800"/>
            <a:ext cx="80772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77000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382000" cy="1981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1626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867400" cy="336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77628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4165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390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581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867400" y="152400"/>
            <a:ext cx="3276600" cy="601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576421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867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4582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7913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3546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8867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3820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413" y="0"/>
            <a:ext cx="56800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81153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124200" cy="597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5467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4267200"/>
            <a:ext cx="80772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399"/>
            <a:ext cx="5867400" cy="395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3820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77000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657600"/>
            <a:ext cx="8229600" cy="274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6944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305800" cy="2667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7912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40386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6096000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382000" cy="236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6096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305800" cy="274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71500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59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7150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3820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62690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1534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715000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4010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943600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276600" cy="597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553561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3820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4738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3388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3058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9342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152400"/>
            <a:ext cx="3810000" cy="609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" y="228600"/>
            <a:ext cx="49514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819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3691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438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0784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7912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09600"/>
            <a:ext cx="62579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5533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3048000"/>
            <a:ext cx="81534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6485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1534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88013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54102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69024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382000" cy="228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6019800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627</Words>
  <Application>Microsoft Office PowerPoint</Application>
  <PresentationFormat>On-screen Show (4:3)</PresentationFormat>
  <Paragraphs>57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Figures from CMOS Mixed-Signal Circuit Design</dc:title>
  <dc:creator> R. Jacob Baker</dc:creator>
  <cp:lastModifiedBy>jbaker</cp:lastModifiedBy>
  <cp:revision>42</cp:revision>
  <dcterms:created xsi:type="dcterms:W3CDTF">2008-01-31T18:36:54Z</dcterms:created>
  <dcterms:modified xsi:type="dcterms:W3CDTF">2011-10-18T16:41:30Z</dcterms:modified>
</cp:coreProperties>
</file>