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3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537325"/>
            <a:ext cx="868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4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76200"/>
            <a:ext cx="5962650" cy="457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12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562600" y="152400"/>
            <a:ext cx="33528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76200"/>
            <a:ext cx="5345113" cy="622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22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962400"/>
            <a:ext cx="82296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9663" y="76200"/>
            <a:ext cx="6924675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86200"/>
            <a:ext cx="82296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0638" y="152400"/>
            <a:ext cx="6562725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43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52400"/>
            <a:ext cx="5943600" cy="438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267200"/>
            <a:ext cx="8229600" cy="208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85725"/>
            <a:ext cx="720090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00400"/>
            <a:ext cx="82296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783907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74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52400"/>
            <a:ext cx="7065963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84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267200"/>
            <a:ext cx="8229600" cy="208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76200"/>
            <a:ext cx="8353425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94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267200"/>
            <a:ext cx="8229600" cy="208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050" y="76200"/>
            <a:ext cx="758190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4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8300" y="76200"/>
            <a:ext cx="59055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04800"/>
            <a:ext cx="5943600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15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038600"/>
            <a:ext cx="82296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3488" y="76200"/>
            <a:ext cx="66770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25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0" y="152400"/>
            <a:ext cx="35052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88900"/>
            <a:ext cx="5081588" cy="631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35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"/>
            <a:ext cx="6200775" cy="439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45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5375" y="152400"/>
            <a:ext cx="7667625" cy="425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56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124200"/>
            <a:ext cx="8229600" cy="3230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52400"/>
            <a:ext cx="7591425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66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791200" y="152400"/>
            <a:ext cx="31242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188" y="47625"/>
            <a:ext cx="5535612" cy="589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495800"/>
            <a:ext cx="8229600" cy="1858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"/>
            <a:ext cx="6181725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86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91000"/>
            <a:ext cx="82296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04925" y="152400"/>
            <a:ext cx="700087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96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52400"/>
            <a:ext cx="5345113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86200"/>
            <a:ext cx="82296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0" y="28575"/>
            <a:ext cx="6286500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86200"/>
            <a:ext cx="82296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3450" y="152400"/>
            <a:ext cx="721995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17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88" y="152400"/>
            <a:ext cx="6196012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27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33350"/>
            <a:ext cx="6419850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37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76200"/>
            <a:ext cx="5815013" cy="454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48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86200"/>
            <a:ext cx="82296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95250"/>
            <a:ext cx="6248400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58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76200"/>
            <a:ext cx="5638800" cy="458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68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00400"/>
            <a:ext cx="82296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2400"/>
            <a:ext cx="7286625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78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267200"/>
            <a:ext cx="8229600" cy="208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76200"/>
            <a:ext cx="7239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89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86200"/>
            <a:ext cx="82296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28600"/>
            <a:ext cx="7543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99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343400"/>
            <a:ext cx="8229600" cy="201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99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76200"/>
            <a:ext cx="713422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486400" y="152400"/>
            <a:ext cx="33528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09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" y="85725"/>
            <a:ext cx="5273675" cy="51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429000"/>
            <a:ext cx="82296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76200"/>
            <a:ext cx="796290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19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429000"/>
            <a:ext cx="82296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1675" y="228600"/>
            <a:ext cx="5191125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30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30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76200"/>
            <a:ext cx="617378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40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343400"/>
            <a:ext cx="8229600" cy="201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40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76200"/>
            <a:ext cx="706755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50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105400" y="152400"/>
            <a:ext cx="38100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50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775" y="76200"/>
            <a:ext cx="4543425" cy="638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60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60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8513" y="76200"/>
            <a:ext cx="5018087" cy="451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71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5850" y="152400"/>
            <a:ext cx="706755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81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038600"/>
            <a:ext cx="82296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81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76200"/>
            <a:ext cx="5762625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91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352800"/>
            <a:ext cx="8229600" cy="3001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91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0550" y="228600"/>
            <a:ext cx="802005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01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410200" y="152400"/>
            <a:ext cx="35052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01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76200"/>
            <a:ext cx="5205413" cy="627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12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410200" y="152400"/>
            <a:ext cx="35052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25" y="114300"/>
            <a:ext cx="4752975" cy="610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3450" y="152400"/>
            <a:ext cx="7296150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22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22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6738" y="114300"/>
            <a:ext cx="5554662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32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962400"/>
            <a:ext cx="82296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32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4875" y="114300"/>
            <a:ext cx="7400925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42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42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0"/>
            <a:ext cx="59848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52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895600"/>
            <a:ext cx="8229600" cy="3459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53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28600"/>
            <a:ext cx="6315075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63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352800"/>
            <a:ext cx="8229600" cy="3001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63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14300"/>
            <a:ext cx="7191375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73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73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"/>
            <a:ext cx="7458075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83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83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0675" y="152400"/>
            <a:ext cx="595312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93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657600"/>
            <a:ext cx="8229600" cy="269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93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76200"/>
            <a:ext cx="811530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04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04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76200"/>
            <a:ext cx="7486650" cy="449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14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9150" y="76200"/>
            <a:ext cx="7486650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400"/>
            <a:ext cx="6078538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24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048000"/>
            <a:ext cx="8229600" cy="3306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24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1650" y="152400"/>
            <a:ext cx="554355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34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715000" y="152400"/>
            <a:ext cx="32004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34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" y="76200"/>
            <a:ext cx="5418138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45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181600" y="152400"/>
            <a:ext cx="37338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45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76200"/>
            <a:ext cx="4724400" cy="613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55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55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6775" y="152400"/>
            <a:ext cx="741045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65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65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1075" y="152400"/>
            <a:ext cx="7181850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75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715000" y="228600"/>
            <a:ext cx="3276600" cy="612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75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38100"/>
            <a:ext cx="5410200" cy="575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86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267200"/>
            <a:ext cx="8229600" cy="208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86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76200"/>
            <a:ext cx="7886700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96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267200"/>
            <a:ext cx="8229600" cy="208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96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76200"/>
            <a:ext cx="8620125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06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06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14300"/>
            <a:ext cx="809625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16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91000"/>
            <a:ext cx="82296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16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575" y="180975"/>
            <a:ext cx="827722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1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76200"/>
            <a:ext cx="6248400" cy="451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27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27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2400"/>
            <a:ext cx="7267575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37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038600"/>
            <a:ext cx="82296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37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33350"/>
            <a:ext cx="5800725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47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286000"/>
            <a:ext cx="8229600" cy="4068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47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86050" y="152400"/>
            <a:ext cx="371475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57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57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38125"/>
            <a:ext cx="6257925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68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68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76200"/>
            <a:ext cx="678497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78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78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52400"/>
            <a:ext cx="5915025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88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257800" y="152400"/>
            <a:ext cx="34290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88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95250"/>
            <a:ext cx="4733925" cy="630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98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92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352800"/>
            <a:ext cx="8229600" cy="3001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28600"/>
            <a:ext cx="765810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76600"/>
            <a:ext cx="8229600" cy="3078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52400"/>
            <a:ext cx="71628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1155</Words>
  <Application>Microsoft Office PowerPoint</Application>
  <PresentationFormat>On-screen Show (4:3)</PresentationFormat>
  <Paragraphs>77</Paragraphs>
  <Slides>77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77</vt:i4>
      </vt:variant>
    </vt:vector>
  </HeadingPairs>
  <TitlesOfParts>
    <vt:vector size="80" baseType="lpstr">
      <vt:lpstr>Arial</vt:lpstr>
      <vt:lpstr>Calibri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</vt:vector>
  </TitlesOfParts>
  <Company>CMOSedu.com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16 Figures from CMOS Circuit Design, Layout, and Simulation</dc:title>
  <dc:creator> R. Jacob Baker</dc:creator>
  <cp:lastModifiedBy>R. Jacob Baker</cp:lastModifiedBy>
  <cp:revision>46</cp:revision>
  <dcterms:created xsi:type="dcterms:W3CDTF">2008-01-31T18:36:54Z</dcterms:created>
  <dcterms:modified xsi:type="dcterms:W3CDTF">2010-09-02T00:12:00Z</dcterms:modified>
</cp:coreProperties>
</file>