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86400" y="228600"/>
            <a:ext cx="32004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" y="76200"/>
            <a:ext cx="5156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59817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629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24840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188" y="152400"/>
            <a:ext cx="487521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3881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552950" cy="42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66198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05575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1925"/>
            <a:ext cx="56388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76275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05400" y="152400"/>
            <a:ext cx="3657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487680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876800"/>
            <a:ext cx="8229600" cy="1477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029200" cy="460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324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230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9245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25" y="228600"/>
            <a:ext cx="63150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2650" y="104775"/>
            <a:ext cx="47815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0769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2768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"/>
            <a:ext cx="7753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96063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304800"/>
            <a:ext cx="3276600" cy="604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497363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8288" y="93663"/>
            <a:ext cx="6081712" cy="379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572000"/>
            <a:ext cx="82296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7625"/>
            <a:ext cx="642778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7788"/>
            <a:ext cx="5511800" cy="357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340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05400" y="152400"/>
            <a:ext cx="3810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4648200" cy="612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818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8771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09600" y="4267200"/>
            <a:ext cx="83820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"/>
            <a:ext cx="52339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495800" y="304800"/>
            <a:ext cx="4191000" cy="604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76237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588" y="76200"/>
            <a:ext cx="48291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6675"/>
            <a:ext cx="62103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2641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228600"/>
            <a:ext cx="7362825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75" y="152400"/>
            <a:ext cx="7248525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6959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008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710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48355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813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76200"/>
            <a:ext cx="47720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491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15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"/>
            <a:ext cx="5181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9413" y="152400"/>
            <a:ext cx="5894387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876800"/>
            <a:ext cx="8229600" cy="1477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191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222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2550"/>
            <a:ext cx="568483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008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6197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53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292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9900" y="76200"/>
            <a:ext cx="56515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575964" cy="443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To be added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9" y="152400"/>
            <a:ext cx="451418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5939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007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152400"/>
            <a:ext cx="5900737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144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2626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76200"/>
            <a:ext cx="39227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24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0963"/>
            <a:ext cx="7086600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34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7150"/>
            <a:ext cx="5853113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45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805613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257800" y="228600"/>
            <a:ext cx="34290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55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3" y="28575"/>
            <a:ext cx="5011737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65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478588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75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8575"/>
            <a:ext cx="5715000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86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648200"/>
            <a:ext cx="82296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86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60960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96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696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85800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06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06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613" y="152400"/>
            <a:ext cx="635158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6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168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294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228600"/>
            <a:ext cx="35052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3" y="90488"/>
            <a:ext cx="5195887" cy="549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27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270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975"/>
            <a:ext cx="6537325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37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373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628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47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47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38113"/>
            <a:ext cx="6440487" cy="382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57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578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62775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68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680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6675"/>
            <a:ext cx="4941888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78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782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7163"/>
            <a:ext cx="481330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88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88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7151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98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876800"/>
            <a:ext cx="8229600" cy="1477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7987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350" y="76200"/>
            <a:ext cx="51244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08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648200"/>
            <a:ext cx="8229600" cy="170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09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5250"/>
            <a:ext cx="6872288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192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61816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38" y="76200"/>
            <a:ext cx="6253162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29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29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281738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39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3627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49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499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"/>
            <a:ext cx="43957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60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860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9342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70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To be added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76200"/>
            <a:ext cx="5600700" cy="447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1512</Words>
  <Application>Microsoft Office PowerPoint</Application>
  <PresentationFormat>On-screen Show (4:3)</PresentationFormat>
  <Paragraphs>168</Paragraphs>
  <Slides>84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30 Figures from CMOS Circuit Design, Layout, and Simulation</dc:title>
  <dc:creator> R. Jacob Baker</dc:creator>
  <cp:lastModifiedBy>jbaker</cp:lastModifiedBy>
  <cp:revision>113</cp:revision>
  <dcterms:created xsi:type="dcterms:W3CDTF">2008-01-31T18:36:54Z</dcterms:created>
  <dcterms:modified xsi:type="dcterms:W3CDTF">2015-04-09T00:04:43Z</dcterms:modified>
</cp:coreProperties>
</file>