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1818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"/>
            <a:ext cx="80867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9152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86400" y="152400"/>
            <a:ext cx="3505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23875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6675"/>
            <a:ext cx="77152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6009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296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8600"/>
            <a:ext cx="47720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3629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6864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8102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514600"/>
            <a:ext cx="8229600" cy="3840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49720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6657975" cy="430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3279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6670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"/>
            <a:ext cx="35052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962400" y="228600"/>
            <a:ext cx="47244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342900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76200"/>
            <a:ext cx="5605462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6767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"/>
            <a:ext cx="51054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76200"/>
            <a:ext cx="67437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267200" y="152400"/>
            <a:ext cx="4648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369887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3343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5013" y="44450"/>
            <a:ext cx="5005387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3350"/>
            <a:ext cx="56007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2100" y="76200"/>
            <a:ext cx="59817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67532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4988" y="152400"/>
            <a:ext cx="558641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89597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152400"/>
            <a:ext cx="81629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436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14300"/>
            <a:ext cx="64293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98182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152400"/>
            <a:ext cx="72771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79819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1125"/>
            <a:ext cx="8305800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6672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"/>
            <a:ext cx="50577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8600"/>
            <a:ext cx="444817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04800"/>
            <a:ext cx="65151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3350"/>
            <a:ext cx="80105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3050" y="152400"/>
            <a:ext cx="60769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757988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3340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5768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5805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2150" y="152400"/>
            <a:ext cx="52006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798195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0196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6672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819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2867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538162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715000" cy="44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810</Words>
  <Application>Microsoft Office PowerPoint</Application>
  <PresentationFormat>On-screen Show (4:3)</PresentationFormat>
  <Paragraphs>54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7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 Figures from CMOS Circuit Design, Layout, and Simulation</dc:title>
  <dc:creator> R. Jacob Baker</dc:creator>
  <cp:lastModifiedBy>R. Jacob Baker</cp:lastModifiedBy>
  <cp:revision>44</cp:revision>
  <dcterms:created xsi:type="dcterms:W3CDTF">2008-01-31T18:36:54Z</dcterms:created>
  <dcterms:modified xsi:type="dcterms:W3CDTF">2010-09-02T00:07:57Z</dcterms:modified>
</cp:coreProperties>
</file>