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2771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8300" y="152400"/>
            <a:ext cx="674370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725" y="228600"/>
            <a:ext cx="74580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667000"/>
            <a:ext cx="8229600" cy="3687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49149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725" y="228600"/>
            <a:ext cx="74580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575" y="304800"/>
            <a:ext cx="75152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"/>
            <a:ext cx="721042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1819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04775"/>
            <a:ext cx="54356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9453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8" y="228600"/>
            <a:ext cx="76676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4104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9629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667000"/>
            <a:ext cx="8229600" cy="3687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"/>
            <a:ext cx="59055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7338" y="76200"/>
            <a:ext cx="60626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228600"/>
            <a:ext cx="51625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73628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1725" y="152400"/>
            <a:ext cx="440055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53721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71438"/>
            <a:ext cx="502126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04775"/>
            <a:ext cx="722947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8313" y="152400"/>
            <a:ext cx="5653087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3914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50673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14300"/>
            <a:ext cx="74485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9213" y="152400"/>
            <a:ext cx="65055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3914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420</Words>
  <Application>Microsoft Office PowerPoint</Application>
  <PresentationFormat>On-screen Show (4:3)</PresentationFormat>
  <Paragraphs>28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 Figures from CMOS Circuit Design, Layout, and Simulation</dc:title>
  <dc:creator> R. Jacob Baker</dc:creator>
  <cp:lastModifiedBy>R. Jacob Baker</cp:lastModifiedBy>
  <cp:revision>34</cp:revision>
  <dcterms:created xsi:type="dcterms:W3CDTF">2008-01-31T18:36:54Z</dcterms:created>
  <dcterms:modified xsi:type="dcterms:W3CDTF">2010-09-02T00:09:08Z</dcterms:modified>
</cp:coreProperties>
</file>