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562600" y="228600"/>
            <a:ext cx="33528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5250"/>
            <a:ext cx="51943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3152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304800"/>
            <a:ext cx="79057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3825"/>
            <a:ext cx="65151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"/>
            <a:ext cx="705802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57150"/>
            <a:ext cx="542607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105400" y="228600"/>
            <a:ext cx="38100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85725"/>
            <a:ext cx="4705350" cy="628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76200"/>
            <a:ext cx="4206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5250"/>
            <a:ext cx="63341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4300"/>
            <a:ext cx="517842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775" y="152400"/>
            <a:ext cx="74390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7912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505200" y="228600"/>
            <a:ext cx="51816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"/>
            <a:ext cx="2438400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4213" y="76200"/>
            <a:ext cx="520858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7818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724400" y="228600"/>
            <a:ext cx="39624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422275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83406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76200"/>
            <a:ext cx="54864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3467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6770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152400"/>
            <a:ext cx="80581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76200"/>
            <a:ext cx="5410200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133350"/>
            <a:ext cx="76581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2550" y="93663"/>
            <a:ext cx="6419850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90488"/>
            <a:ext cx="518953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0325" y="76200"/>
            <a:ext cx="4029075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286000"/>
            <a:ext cx="8229600" cy="4068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8007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420</Words>
  <Application>Microsoft Office PowerPoint</Application>
  <PresentationFormat>On-screen Show (4:3)</PresentationFormat>
  <Paragraphs>28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 Figures from CMOS Circuit Design, Layout, and Simulation</dc:title>
  <dc:creator> R. Jacob Baker</dc:creator>
  <cp:lastModifiedBy>R. Jacob Baker</cp:lastModifiedBy>
  <cp:revision>35</cp:revision>
  <dcterms:created xsi:type="dcterms:W3CDTF">2008-01-31T18:36:54Z</dcterms:created>
  <dcterms:modified xsi:type="dcterms:W3CDTF">2010-09-02T00:09:33Z</dcterms:modified>
</cp:coreProperties>
</file>