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9356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1722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484938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7924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057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152400"/>
            <a:ext cx="84867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52400"/>
            <a:ext cx="8191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200"/>
            <a:ext cx="48672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6675"/>
            <a:ext cx="75914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138" y="152400"/>
            <a:ext cx="77057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771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79152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52400"/>
            <a:ext cx="55054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"/>
            <a:ext cx="435292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3338"/>
            <a:ext cx="6096000" cy="461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5725"/>
            <a:ext cx="83724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60102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388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247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0675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81000"/>
            <a:ext cx="44481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579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4105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525" y="152400"/>
            <a:ext cx="73310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960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390</Words>
  <Application>Microsoft Office PowerPoint</Application>
  <PresentationFormat>On-screen Show (4:3)</PresentationFormat>
  <Paragraphs>26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Figures from CMOS Circuit Design, Layout, and Simulation</dc:title>
  <dc:creator> R. Jacob Baker</dc:creator>
  <cp:lastModifiedBy>R. Jacob Baker</cp:lastModifiedBy>
  <cp:revision>34</cp:revision>
  <dcterms:created xsi:type="dcterms:W3CDTF">2008-01-31T18:36:54Z</dcterms:created>
  <dcterms:modified xsi:type="dcterms:W3CDTF">2010-09-02T00:07:20Z</dcterms:modified>
</cp:coreProperties>
</file>