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200400"/>
            <a:ext cx="8305800" cy="3276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81000"/>
            <a:ext cx="775335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048000"/>
            <a:ext cx="8305800" cy="3429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81819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91000"/>
            <a:ext cx="8305800" cy="2286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"/>
            <a:ext cx="69723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267200"/>
            <a:ext cx="8305800" cy="2209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705600" cy="404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581400"/>
            <a:ext cx="8305800" cy="2895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04800"/>
            <a:ext cx="72390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343400"/>
            <a:ext cx="8305800" cy="2133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8086725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352800"/>
            <a:ext cx="8305800" cy="3124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8600"/>
            <a:ext cx="6543675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648200"/>
            <a:ext cx="8305800" cy="1828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8600"/>
            <a:ext cx="6705600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657600"/>
            <a:ext cx="8305800" cy="2819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736282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648200"/>
            <a:ext cx="8305800" cy="1828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8391525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648200"/>
            <a:ext cx="8305800" cy="1828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8181975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648200"/>
            <a:ext cx="8305800" cy="1828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0"/>
            <a:ext cx="79248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648200"/>
            <a:ext cx="8305800" cy="1828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"/>
            <a:ext cx="6604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343400"/>
            <a:ext cx="8229600" cy="2133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"/>
            <a:ext cx="71247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962400"/>
            <a:ext cx="8305800" cy="2514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04800"/>
            <a:ext cx="72771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648200"/>
            <a:ext cx="8305800" cy="1828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8600"/>
            <a:ext cx="69151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15000" y="228600"/>
            <a:ext cx="3124200" cy="6248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81000"/>
            <a:ext cx="5275263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91000"/>
            <a:ext cx="8305800" cy="2286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"/>
            <a:ext cx="66675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581400"/>
            <a:ext cx="8305800" cy="2895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0"/>
            <a:ext cx="82772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343400"/>
            <a:ext cx="8305800" cy="2133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8600"/>
            <a:ext cx="70485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429000"/>
            <a:ext cx="8305800" cy="3048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81000"/>
            <a:ext cx="755332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886200"/>
            <a:ext cx="8305800" cy="2590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"/>
            <a:ext cx="8181975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429000"/>
            <a:ext cx="8305800" cy="3048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8600"/>
            <a:ext cx="75438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267200"/>
            <a:ext cx="8305800" cy="2209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28600"/>
            <a:ext cx="615315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343400"/>
            <a:ext cx="8305800" cy="2133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21982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14800"/>
            <a:ext cx="8305800" cy="2362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09625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038600"/>
            <a:ext cx="8305800" cy="2438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"/>
            <a:ext cx="81438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886200"/>
            <a:ext cx="8305800" cy="2590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"/>
            <a:ext cx="8048625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648200"/>
            <a:ext cx="8305800" cy="1828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28600"/>
            <a:ext cx="5400675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78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124200"/>
            <a:ext cx="8305800" cy="3352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81000"/>
            <a:ext cx="654367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89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648200"/>
            <a:ext cx="8305800" cy="1828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91200" y="152400"/>
            <a:ext cx="3124200" cy="6324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32463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124200"/>
            <a:ext cx="8305800" cy="3352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52400"/>
            <a:ext cx="55626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886200"/>
            <a:ext cx="8305800" cy="2590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3188" y="152400"/>
            <a:ext cx="6399212" cy="366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038600"/>
            <a:ext cx="8305800" cy="2438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0"/>
            <a:ext cx="62865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352800"/>
            <a:ext cx="8305800" cy="3124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"/>
            <a:ext cx="7058025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14800"/>
            <a:ext cx="8305800" cy="2362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800100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407</Words>
  <Application>Microsoft Office PowerPoint</Application>
  <PresentationFormat>On-screen Show (4:3)</PresentationFormat>
  <Paragraphs>37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0" baseType="lpstr">
      <vt:lpstr>Arial</vt:lpstr>
      <vt:lpstr>Calibri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 Figures from CMOS Mixed-Signal Circuit Design</dc:title>
  <dc:creator> R. Jacob Baker</dc:creator>
  <cp:lastModifiedBy>R. Jacob Baker</cp:lastModifiedBy>
  <cp:revision>25</cp:revision>
  <dcterms:created xsi:type="dcterms:W3CDTF">2008-01-31T18:36:54Z</dcterms:created>
  <dcterms:modified xsi:type="dcterms:W3CDTF">2010-09-02T00:23:57Z</dcterms:modified>
</cp:coreProperties>
</file>