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8006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29615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8006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0"/>
            <a:ext cx="8334375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1148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0"/>
            <a:ext cx="581025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9624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8143875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3434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52400"/>
            <a:ext cx="572452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8006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"/>
            <a:ext cx="575468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4958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8600"/>
            <a:ext cx="65532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2672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04800"/>
            <a:ext cx="7610475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3434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"/>
            <a:ext cx="72390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8006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21995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572000"/>
            <a:ext cx="8229600" cy="1858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28600"/>
            <a:ext cx="6705600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200400"/>
            <a:ext cx="8229600" cy="3230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8600"/>
            <a:ext cx="600075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029200" y="228600"/>
            <a:ext cx="37338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4248150" cy="597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1148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691515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1910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659130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4196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8600"/>
            <a:ext cx="68770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4290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52475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1910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0"/>
            <a:ext cx="5629275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5052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7458075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8862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30567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8006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52400"/>
            <a:ext cx="52197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4196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"/>
            <a:ext cx="79152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1910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04800"/>
            <a:ext cx="76200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1910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8001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8006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68961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8006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812482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4196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"/>
            <a:ext cx="702945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1910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5248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4958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0"/>
            <a:ext cx="65055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8006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724400" y="304800"/>
            <a:ext cx="4038600" cy="612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4191000" cy="640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4196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7246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2672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0"/>
            <a:ext cx="7038975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8006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858125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9624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825817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</a:t>
            </a:r>
            <a:r>
              <a:rPr lang="en-US" sz="1100" smtClean="0"/>
              <a:t> </a:t>
            </a:r>
            <a:r>
              <a:rPr lang="en-US" sz="1200" smtClean="0"/>
              <a:t>CMOSedu.com</a:t>
            </a:r>
            <a:endParaRPr lang="en-US" smtClean="0"/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6576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849630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396</Words>
  <Application>Microsoft Office PowerPoint</Application>
  <PresentationFormat>On-screen Show (4:3)</PresentationFormat>
  <Paragraphs>36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Arial</vt:lpstr>
      <vt:lpstr>Calibri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9 Figures from CMOS Mixed-Signal Circuit Design</dc:title>
  <dc:creator> R. Jacob Baker</dc:creator>
  <cp:lastModifiedBy>R. Jacob Baker</cp:lastModifiedBy>
  <cp:revision>32</cp:revision>
  <dcterms:created xsi:type="dcterms:W3CDTF">2008-01-31T18:36:54Z</dcterms:created>
  <dcterms:modified xsi:type="dcterms:W3CDTF">2010-09-02T00:24:52Z</dcterms:modified>
</cp:coreProperties>
</file>