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slides/slide8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6325" y="95250"/>
            <a:ext cx="7000875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152400"/>
            <a:ext cx="7372350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86765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8010525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5" y="152400"/>
            <a:ext cx="7800975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"/>
            <a:ext cx="8210550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5325" y="85725"/>
            <a:ext cx="7686675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025" y="152400"/>
            <a:ext cx="802957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57150"/>
            <a:ext cx="8001000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76200"/>
            <a:ext cx="8153400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04800"/>
            <a:ext cx="760095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450" y="152400"/>
            <a:ext cx="80391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"/>
            <a:ext cx="8181975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57150"/>
            <a:ext cx="62103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"/>
            <a:ext cx="641985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"/>
            <a:ext cx="6753225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76200"/>
            <a:ext cx="5981700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4463" y="76200"/>
            <a:ext cx="6281737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"/>
            <a:ext cx="56769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76200"/>
            <a:ext cx="802005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00400"/>
            <a:ext cx="82296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50" y="533400"/>
            <a:ext cx="834390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76200"/>
            <a:ext cx="850582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124200"/>
            <a:ext cx="8229600" cy="3230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28600"/>
            <a:ext cx="707707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"/>
            <a:ext cx="826770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91200" y="152400"/>
            <a:ext cx="31242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71817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877175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48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75" y="76200"/>
            <a:ext cx="8162925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58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91200" y="228600"/>
            <a:ext cx="3124200" cy="612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"/>
            <a:ext cx="5735638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68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"/>
            <a:ext cx="8315325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78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638800" y="228600"/>
            <a:ext cx="3276600" cy="612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991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89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76200"/>
            <a:ext cx="8172450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99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95250"/>
            <a:ext cx="799147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58738"/>
            <a:ext cx="5867400" cy="458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"/>
            <a:ext cx="75819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19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0"/>
            <a:ext cx="49911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30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76200"/>
            <a:ext cx="816292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40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638800" y="228600"/>
            <a:ext cx="3276600" cy="612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" y="247650"/>
            <a:ext cx="5461000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50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50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50" y="76200"/>
            <a:ext cx="809625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60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" y="76200"/>
            <a:ext cx="8201025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71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" y="76200"/>
            <a:ext cx="8343900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81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81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" y="76200"/>
            <a:ext cx="82677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91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50" y="76200"/>
            <a:ext cx="821055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01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01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76200"/>
            <a:ext cx="818197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76200"/>
            <a:ext cx="564991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85725"/>
            <a:ext cx="788670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22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22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163" y="152400"/>
            <a:ext cx="5989637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32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32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0"/>
            <a:ext cx="5043488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42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42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14300"/>
            <a:ext cx="813435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52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53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76200"/>
            <a:ext cx="47656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63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63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8067675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73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73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0" y="152400"/>
            <a:ext cx="819150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83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83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"/>
            <a:ext cx="824865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93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91200" y="152400"/>
            <a:ext cx="32004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93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38" y="76200"/>
            <a:ext cx="5694362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04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04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76200"/>
            <a:ext cx="819150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15000" y="152400"/>
            <a:ext cx="32004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"/>
            <a:ext cx="553085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"/>
            <a:ext cx="694372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24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24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8191500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34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34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09538"/>
            <a:ext cx="6096000" cy="446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45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45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76200"/>
            <a:ext cx="80295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55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55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"/>
            <a:ext cx="825817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65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65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"/>
            <a:ext cx="84582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75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75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"/>
            <a:ext cx="8391525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86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86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"/>
            <a:ext cx="83343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96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91200" y="152400"/>
            <a:ext cx="31242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96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50800"/>
            <a:ext cx="5638800" cy="528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06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3434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06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0550" y="47625"/>
            <a:ext cx="824865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6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6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76200"/>
            <a:ext cx="825817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3434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0" y="66675"/>
            <a:ext cx="7639050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27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27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76200"/>
            <a:ext cx="5943600" cy="454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37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37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"/>
            <a:ext cx="7591425" cy="438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47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91200" y="152400"/>
            <a:ext cx="32004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47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5" y="76200"/>
            <a:ext cx="564832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57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57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76200"/>
            <a:ext cx="7866063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68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638800" y="152400"/>
            <a:ext cx="32004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68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" y="76200"/>
            <a:ext cx="5505450" cy="490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78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78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0938" y="114300"/>
            <a:ext cx="6772275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88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88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1100" y="76200"/>
            <a:ext cx="68961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98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98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47625"/>
            <a:ext cx="6443663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08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15000" y="46038"/>
            <a:ext cx="3352800" cy="63547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09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" y="47625"/>
            <a:ext cx="5591175" cy="536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76200"/>
            <a:ext cx="5715000" cy="452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495800"/>
            <a:ext cx="8229600" cy="1858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" y="76200"/>
            <a:ext cx="817245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29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29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76200"/>
            <a:ext cx="5715000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39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495800"/>
            <a:ext cx="8229600" cy="1858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"/>
            <a:ext cx="773430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1215</Words>
  <Application>Microsoft Office PowerPoint</Application>
  <PresentationFormat>On-screen Show (4:3)</PresentationFormat>
  <Paragraphs>81</Paragraphs>
  <Slides>81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81</vt:i4>
      </vt:variant>
    </vt:vector>
  </HeadingPairs>
  <TitlesOfParts>
    <vt:vector size="84" baseType="lpstr">
      <vt:lpstr>Arial</vt:lpstr>
      <vt:lpstr>Calibri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 Figures from CMOS Circuit Design, Layout, and Simulation</dc:title>
  <dc:creator> R. Jacob Baker</dc:creator>
  <cp:lastModifiedBy>R. Jacob Baker</cp:lastModifiedBy>
  <cp:revision>48</cp:revision>
  <dcterms:created xsi:type="dcterms:W3CDTF">2008-01-31T18:36:54Z</dcterms:created>
  <dcterms:modified xsi:type="dcterms:W3CDTF">2010-09-02T00:07:35Z</dcterms:modified>
</cp:coreProperties>
</file>