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892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40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0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5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6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4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4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9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0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15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6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1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6447D-3FE6-4B1A-BC0A-0D04B1ADAFC8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CF37F-A9A7-45B9-AA2C-5E85F7DB1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4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2299127" y="1306828"/>
            <a:ext cx="2981930" cy="452117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52056" y="852140"/>
            <a:ext cx="3931920" cy="54076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/>
          <p:cNvSpPr/>
          <p:nvPr/>
        </p:nvSpPr>
        <p:spPr>
          <a:xfrm flipH="1">
            <a:off x="2995056" y="85214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Parallelogram 10"/>
          <p:cNvSpPr/>
          <p:nvPr/>
        </p:nvSpPr>
        <p:spPr>
          <a:xfrm flipH="1">
            <a:off x="2233056" y="87500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2" name="Parallelogram 11"/>
          <p:cNvSpPr/>
          <p:nvPr/>
        </p:nvSpPr>
        <p:spPr>
          <a:xfrm rot="16200000">
            <a:off x="1856707" y="1911777"/>
            <a:ext cx="422527" cy="431828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3" name="Parallelogram 12"/>
          <p:cNvSpPr/>
          <p:nvPr/>
        </p:nvSpPr>
        <p:spPr>
          <a:xfrm rot="16200000">
            <a:off x="1856708" y="2482511"/>
            <a:ext cx="422527" cy="431828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4" name="Parallelogram 13"/>
          <p:cNvSpPr/>
          <p:nvPr/>
        </p:nvSpPr>
        <p:spPr>
          <a:xfrm rot="16200000">
            <a:off x="1856707" y="3054777"/>
            <a:ext cx="422527" cy="431828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5" name="Parallelogram 14"/>
          <p:cNvSpPr/>
          <p:nvPr/>
        </p:nvSpPr>
        <p:spPr>
          <a:xfrm rot="16200000" flipH="1">
            <a:off x="1880440" y="3792651"/>
            <a:ext cx="390301" cy="431828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" name="Parallelogram 15"/>
          <p:cNvSpPr/>
          <p:nvPr/>
        </p:nvSpPr>
        <p:spPr>
          <a:xfrm rot="16200000" flipH="1">
            <a:off x="1888062" y="4353564"/>
            <a:ext cx="390301" cy="431828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7" name="Parallelogram 16"/>
          <p:cNvSpPr/>
          <p:nvPr/>
        </p:nvSpPr>
        <p:spPr>
          <a:xfrm rot="16200000" flipH="1">
            <a:off x="1872822" y="4867464"/>
            <a:ext cx="390301" cy="431830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8" name="Parallelogram 17"/>
          <p:cNvSpPr/>
          <p:nvPr/>
        </p:nvSpPr>
        <p:spPr>
          <a:xfrm>
            <a:off x="4214256" y="85214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0" name="Parallelogram 19"/>
          <p:cNvSpPr/>
          <p:nvPr/>
        </p:nvSpPr>
        <p:spPr>
          <a:xfrm>
            <a:off x="4976256" y="87500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Parallelogram 26"/>
          <p:cNvSpPr/>
          <p:nvPr/>
        </p:nvSpPr>
        <p:spPr>
          <a:xfrm rot="16200000" flipV="1">
            <a:off x="5321252" y="1876230"/>
            <a:ext cx="422527" cy="502921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arallelogram 27"/>
          <p:cNvSpPr/>
          <p:nvPr/>
        </p:nvSpPr>
        <p:spPr>
          <a:xfrm rot="16200000" flipV="1">
            <a:off x="5321252" y="2446964"/>
            <a:ext cx="422527" cy="502921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Parallelogram 28"/>
          <p:cNvSpPr/>
          <p:nvPr/>
        </p:nvSpPr>
        <p:spPr>
          <a:xfrm rot="16200000" flipV="1">
            <a:off x="5321252" y="3019230"/>
            <a:ext cx="422527" cy="502921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endParaRPr lang="en-US" dirty="0"/>
          </a:p>
        </p:txBody>
      </p:sp>
      <p:sp>
        <p:nvSpPr>
          <p:cNvPr id="30" name="Parallelogram 29"/>
          <p:cNvSpPr/>
          <p:nvPr/>
        </p:nvSpPr>
        <p:spPr>
          <a:xfrm rot="16200000">
            <a:off x="5324647" y="3754541"/>
            <a:ext cx="415737" cy="482612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>
            <a:noAutofit/>
          </a:bodyPr>
          <a:lstStyle/>
          <a:p>
            <a:pPr algn="ctr"/>
            <a:endParaRPr lang="en-US" sz="700" dirty="0"/>
          </a:p>
        </p:txBody>
      </p:sp>
      <p:sp>
        <p:nvSpPr>
          <p:cNvPr id="31" name="Parallelogram 30"/>
          <p:cNvSpPr/>
          <p:nvPr/>
        </p:nvSpPr>
        <p:spPr>
          <a:xfrm rot="16200000">
            <a:off x="5324647" y="4315454"/>
            <a:ext cx="415737" cy="482612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endParaRPr lang="en-US" sz="1400" dirty="0"/>
          </a:p>
        </p:txBody>
      </p:sp>
      <p:sp>
        <p:nvSpPr>
          <p:cNvPr id="32" name="Parallelogram 31"/>
          <p:cNvSpPr/>
          <p:nvPr/>
        </p:nvSpPr>
        <p:spPr>
          <a:xfrm rot="16200000">
            <a:off x="5314493" y="4842071"/>
            <a:ext cx="415737" cy="482612"/>
          </a:xfrm>
          <a:prstGeom prst="parallelogram">
            <a:avLst>
              <a:gd name="adj" fmla="val 418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 anchorCtr="0"/>
          <a:lstStyle/>
          <a:p>
            <a:pPr algn="ctr"/>
            <a:endParaRPr lang="en-US" sz="1400" dirty="0"/>
          </a:p>
        </p:txBody>
      </p:sp>
      <p:sp>
        <p:nvSpPr>
          <p:cNvPr id="33" name="Parallelogram 32"/>
          <p:cNvSpPr/>
          <p:nvPr/>
        </p:nvSpPr>
        <p:spPr>
          <a:xfrm flipH="1">
            <a:off x="4214256" y="582800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4" name="Parallelogram 33"/>
          <p:cNvSpPr/>
          <p:nvPr/>
        </p:nvSpPr>
        <p:spPr>
          <a:xfrm flipH="1">
            <a:off x="4976256" y="582800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5" name="Parallelogram 34"/>
          <p:cNvSpPr/>
          <p:nvPr/>
        </p:nvSpPr>
        <p:spPr>
          <a:xfrm>
            <a:off x="2233056" y="582800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6" name="Parallelogram 35"/>
          <p:cNvSpPr/>
          <p:nvPr/>
        </p:nvSpPr>
        <p:spPr>
          <a:xfrm>
            <a:off x="2995056" y="5828000"/>
            <a:ext cx="457200" cy="431828"/>
          </a:xfrm>
          <a:prstGeom prst="parallelogram">
            <a:avLst>
              <a:gd name="adj" fmla="val 26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3014304" y="585924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33504" y="585924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95504" y="585924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 rot="16200000">
            <a:off x="5331550" y="49129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 rot="16200000">
            <a:off x="5331550" y="43848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16200000">
            <a:off x="5331550" y="380969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16200000">
            <a:off x="5323163" y="30940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rot="16200000">
            <a:off x="5331550" y="252565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 rot="16200000">
            <a:off x="5331550" y="194493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01854" y="90624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252752" y="88338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003072" y="2862363"/>
            <a:ext cx="1515984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136224" y="286236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416457" y="286474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688872" y="286236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955968" y="286236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222272" y="286236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136224" y="430778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3416457" y="431016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688872" y="430778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55968" y="430778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222272" y="430778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 rot="5400000">
            <a:off x="2967353" y="305286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 rot="5400000">
            <a:off x="2964972" y="333309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rot="5400000">
            <a:off x="2967353" y="360551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rot="5400000">
            <a:off x="2967353" y="3872608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5400000">
            <a:off x="2967353" y="413891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 rot="5400000">
            <a:off x="4404756" y="3062489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 rot="5400000">
            <a:off x="4402375" y="334272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 rot="5400000">
            <a:off x="4404756" y="361513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 rot="5400000">
            <a:off x="4404756" y="388223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 rot="5400000">
            <a:off x="4404756" y="414853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>
            <a:stCxn id="51" idx="0"/>
            <a:endCxn id="10" idx="3"/>
          </p:cNvCxnSpPr>
          <p:nvPr/>
        </p:nvCxnSpPr>
        <p:spPr>
          <a:xfrm flipH="1" flipV="1">
            <a:off x="3279794" y="1283968"/>
            <a:ext cx="485278" cy="15783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50" idx="0"/>
            <a:endCxn id="11" idx="3"/>
          </p:cNvCxnSpPr>
          <p:nvPr/>
        </p:nvCxnSpPr>
        <p:spPr>
          <a:xfrm flipH="1" flipV="1">
            <a:off x="2517794" y="1306828"/>
            <a:ext cx="974863" cy="15579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9" idx="0"/>
            <a:endCxn id="12" idx="3"/>
          </p:cNvCxnSpPr>
          <p:nvPr/>
        </p:nvCxnSpPr>
        <p:spPr>
          <a:xfrm flipH="1" flipV="1">
            <a:off x="2283885" y="2216171"/>
            <a:ext cx="928539" cy="6461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endCxn id="13" idx="3"/>
          </p:cNvCxnSpPr>
          <p:nvPr/>
        </p:nvCxnSpPr>
        <p:spPr>
          <a:xfrm flipH="1" flipV="1">
            <a:off x="2283886" y="2786905"/>
            <a:ext cx="711170" cy="2825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60" idx="2"/>
            <a:endCxn id="14" idx="3"/>
          </p:cNvCxnSpPr>
          <p:nvPr/>
        </p:nvCxnSpPr>
        <p:spPr>
          <a:xfrm flipH="1" flipV="1">
            <a:off x="2283885" y="3359171"/>
            <a:ext cx="719187" cy="120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61" idx="2"/>
            <a:endCxn id="15" idx="3"/>
          </p:cNvCxnSpPr>
          <p:nvPr/>
        </p:nvCxnSpPr>
        <p:spPr>
          <a:xfrm flipH="1">
            <a:off x="2291505" y="3643612"/>
            <a:ext cx="713948" cy="2832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62" idx="2"/>
            <a:endCxn id="16" idx="3"/>
          </p:cNvCxnSpPr>
          <p:nvPr/>
        </p:nvCxnSpPr>
        <p:spPr>
          <a:xfrm flipH="1">
            <a:off x="2299127" y="3910708"/>
            <a:ext cx="706326" cy="577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63" idx="2"/>
            <a:endCxn id="17" idx="3"/>
          </p:cNvCxnSpPr>
          <p:nvPr/>
        </p:nvCxnSpPr>
        <p:spPr>
          <a:xfrm flipH="1">
            <a:off x="2283888" y="4177012"/>
            <a:ext cx="721565" cy="8246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4" idx="2"/>
            <a:endCxn id="35" idx="1"/>
          </p:cNvCxnSpPr>
          <p:nvPr/>
        </p:nvCxnSpPr>
        <p:spPr>
          <a:xfrm flipH="1">
            <a:off x="2517794" y="4383982"/>
            <a:ext cx="694630" cy="14440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55" idx="2"/>
            <a:endCxn id="36" idx="1"/>
          </p:cNvCxnSpPr>
          <p:nvPr/>
        </p:nvCxnSpPr>
        <p:spPr>
          <a:xfrm flipH="1">
            <a:off x="3279794" y="4386363"/>
            <a:ext cx="212863" cy="14416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48" idx="2"/>
            <a:endCxn id="33" idx="1"/>
          </p:cNvCxnSpPr>
          <p:nvPr/>
        </p:nvCxnSpPr>
        <p:spPr>
          <a:xfrm>
            <a:off x="3761064" y="4386363"/>
            <a:ext cx="625654" cy="14416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57" idx="2"/>
            <a:endCxn id="34" idx="1"/>
          </p:cNvCxnSpPr>
          <p:nvPr/>
        </p:nvCxnSpPr>
        <p:spPr>
          <a:xfrm>
            <a:off x="4032168" y="4383982"/>
            <a:ext cx="1116550" cy="14440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58" idx="2"/>
            <a:endCxn id="32" idx="0"/>
          </p:cNvCxnSpPr>
          <p:nvPr/>
        </p:nvCxnSpPr>
        <p:spPr>
          <a:xfrm>
            <a:off x="4298472" y="4383982"/>
            <a:ext cx="982584" cy="6993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70" idx="0"/>
            <a:endCxn id="31" idx="0"/>
          </p:cNvCxnSpPr>
          <p:nvPr/>
        </p:nvCxnSpPr>
        <p:spPr>
          <a:xfrm>
            <a:off x="4519056" y="4186637"/>
            <a:ext cx="772154" cy="3701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9" idx="0"/>
            <a:endCxn id="30" idx="1"/>
          </p:cNvCxnSpPr>
          <p:nvPr/>
        </p:nvCxnSpPr>
        <p:spPr>
          <a:xfrm flipV="1">
            <a:off x="4519056" y="3908790"/>
            <a:ext cx="772154" cy="115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68" idx="0"/>
            <a:endCxn id="29" idx="3"/>
          </p:cNvCxnSpPr>
          <p:nvPr/>
        </p:nvCxnSpPr>
        <p:spPr>
          <a:xfrm flipV="1">
            <a:off x="4519056" y="3359170"/>
            <a:ext cx="761999" cy="2940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67" idx="0"/>
            <a:endCxn id="28" idx="3"/>
          </p:cNvCxnSpPr>
          <p:nvPr/>
        </p:nvCxnSpPr>
        <p:spPr>
          <a:xfrm flipV="1">
            <a:off x="4516675" y="2786904"/>
            <a:ext cx="764380" cy="5939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66" idx="0"/>
            <a:endCxn id="27" idx="3"/>
          </p:cNvCxnSpPr>
          <p:nvPr/>
        </p:nvCxnSpPr>
        <p:spPr>
          <a:xfrm flipV="1">
            <a:off x="4519056" y="2216170"/>
            <a:ext cx="761999" cy="8844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53" idx="0"/>
            <a:endCxn id="20" idx="3"/>
          </p:cNvCxnSpPr>
          <p:nvPr/>
        </p:nvCxnSpPr>
        <p:spPr>
          <a:xfrm flipV="1">
            <a:off x="4298472" y="1306828"/>
            <a:ext cx="850246" cy="15555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52" idx="0"/>
            <a:endCxn id="18" idx="3"/>
          </p:cNvCxnSpPr>
          <p:nvPr/>
        </p:nvCxnSpPr>
        <p:spPr>
          <a:xfrm flipV="1">
            <a:off x="4032168" y="1283968"/>
            <a:ext cx="354550" cy="15783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flipV="1">
            <a:off x="3167518" y="3665827"/>
            <a:ext cx="1219200" cy="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3354749" y="3321537"/>
            <a:ext cx="89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mm</a:t>
            </a:r>
            <a:endParaRPr lang="en-US" dirty="0"/>
          </a:p>
        </p:txBody>
      </p:sp>
      <p:cxnSp>
        <p:nvCxnSpPr>
          <p:cNvPr id="127" name="Straight Arrow Connector 126"/>
          <p:cNvCxnSpPr/>
          <p:nvPr/>
        </p:nvCxnSpPr>
        <p:spPr>
          <a:xfrm>
            <a:off x="2299127" y="6412228"/>
            <a:ext cx="2912079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1699656" y="1306828"/>
            <a:ext cx="0" cy="451350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2816206" y="6456162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25.4mm (100 mil)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533400" y="3221389"/>
            <a:ext cx="101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71.8 mm</a:t>
            </a:r>
          </a:p>
          <a:p>
            <a:r>
              <a:rPr lang="en-US" dirty="0" smtClean="0"/>
              <a:t>(283 mil)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468764" y="7010400"/>
            <a:ext cx="31031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Bonding Diagram  for SOIC-20</a:t>
            </a:r>
          </a:p>
          <a:p>
            <a:r>
              <a:rPr lang="en-US" dirty="0" smtClean="0"/>
              <a:t>Package is Kyocera PB-F86652C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1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96" y="228600"/>
            <a:ext cx="5824074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8157" y="2877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2913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48417" y="2913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9126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18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710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35831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8906" y="4495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48417" y="502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79891" y="5029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19648" y="5029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14800" y="5029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53000" y="5029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38800" y="44765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38800" y="358318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638800" y="2667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626380" y="1828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626380" y="9126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18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953000" y="2720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114800" y="29134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13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94" y="1295400"/>
            <a:ext cx="5943600" cy="568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30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" y="1662112"/>
            <a:ext cx="5943600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9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76350"/>
            <a:ext cx="6342210" cy="626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125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61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</dc:creator>
  <cp:lastModifiedBy>Roy</cp:lastModifiedBy>
  <cp:revision>15</cp:revision>
  <cp:lastPrinted>2015-06-08T19:05:49Z</cp:lastPrinted>
  <dcterms:created xsi:type="dcterms:W3CDTF">2015-06-08T18:00:53Z</dcterms:created>
  <dcterms:modified xsi:type="dcterms:W3CDTF">2016-10-22T21:27:40Z</dcterms:modified>
</cp:coreProperties>
</file>